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1B0AD-DC7F-449C-911F-9414E420B060}" type="datetimeFigureOut">
              <a:rPr lang="he-IL" smtClean="0"/>
              <a:t>ו'/סיון/תשע"ג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DE7E0-C15F-4E26-B784-EAEA7B59369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1B0AD-DC7F-449C-911F-9414E420B060}" type="datetimeFigureOut">
              <a:rPr lang="he-IL" smtClean="0"/>
              <a:t>ו'/סיון/תשע"ג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DE7E0-C15F-4E26-B784-EAEA7B59369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1B0AD-DC7F-449C-911F-9414E420B060}" type="datetimeFigureOut">
              <a:rPr lang="he-IL" smtClean="0"/>
              <a:t>ו'/סיון/תשע"ג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DE7E0-C15F-4E26-B784-EAEA7B59369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1B0AD-DC7F-449C-911F-9414E420B060}" type="datetimeFigureOut">
              <a:rPr lang="he-IL" smtClean="0"/>
              <a:t>ו'/סיון/תשע"ג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DE7E0-C15F-4E26-B784-EAEA7B59369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1B0AD-DC7F-449C-911F-9414E420B060}" type="datetimeFigureOut">
              <a:rPr lang="he-IL" smtClean="0"/>
              <a:t>ו'/סיון/תשע"ג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DE7E0-C15F-4E26-B784-EAEA7B59369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1B0AD-DC7F-449C-911F-9414E420B060}" type="datetimeFigureOut">
              <a:rPr lang="he-IL" smtClean="0"/>
              <a:t>ו'/סיון/תשע"ג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DE7E0-C15F-4E26-B784-EAEA7B59369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1B0AD-DC7F-449C-911F-9414E420B060}" type="datetimeFigureOut">
              <a:rPr lang="he-IL" smtClean="0"/>
              <a:t>ו'/סיון/תשע"ג</a:t>
            </a:fld>
            <a:endParaRPr lang="he-IL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DE7E0-C15F-4E26-B784-EAEA7B59369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1B0AD-DC7F-449C-911F-9414E420B060}" type="datetimeFigureOut">
              <a:rPr lang="he-IL" smtClean="0"/>
              <a:t>ו'/סיון/תשע"ג</a:t>
            </a:fld>
            <a:endParaRPr lang="he-IL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DE7E0-C15F-4E26-B784-EAEA7B59369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1B0AD-DC7F-449C-911F-9414E420B060}" type="datetimeFigureOut">
              <a:rPr lang="he-IL" smtClean="0"/>
              <a:t>ו'/סיון/תשע"ג</a:t>
            </a:fld>
            <a:endParaRPr lang="he-IL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DE7E0-C15F-4E26-B784-EAEA7B59369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1B0AD-DC7F-449C-911F-9414E420B060}" type="datetimeFigureOut">
              <a:rPr lang="he-IL" smtClean="0"/>
              <a:t>ו'/סיון/תשע"ג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DE7E0-C15F-4E26-B784-EAEA7B59369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1B0AD-DC7F-449C-911F-9414E420B060}" type="datetimeFigureOut">
              <a:rPr lang="he-IL" smtClean="0"/>
              <a:t>ו'/סיון/תשע"ג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DE7E0-C15F-4E26-B784-EAEA7B59369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1B0AD-DC7F-449C-911F-9414E420B060}" type="datetimeFigureOut">
              <a:rPr lang="he-IL" smtClean="0"/>
              <a:t>ו'/סיון/תשע"ג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DE7E0-C15F-4E26-B784-EAEA7B59369D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عنصر نائب للمحتوى 3" descr="imagesCA5KA8EO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6" name="مستطيل 5"/>
          <p:cNvSpPr/>
          <p:nvPr/>
        </p:nvSpPr>
        <p:spPr>
          <a:xfrm>
            <a:off x="4000496" y="928670"/>
            <a:ext cx="464347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9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radley Hand ITC" pitchFamily="66" charset="0"/>
              </a:rPr>
              <a:t>التمهيد</a:t>
            </a:r>
            <a:r>
              <a:rPr lang="ar-SA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ar-SA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imagesCABAGNQ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  <p:sp>
        <p:nvSpPr>
          <p:cNvPr id="5" name="مستطيل ذو زاوية واحدة مستديرة 4"/>
          <p:cNvSpPr/>
          <p:nvPr/>
        </p:nvSpPr>
        <p:spPr>
          <a:xfrm>
            <a:off x="6715140" y="0"/>
            <a:ext cx="2428860" cy="6858000"/>
          </a:xfrm>
          <a:prstGeom prst="round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مستطيل 6"/>
          <p:cNvSpPr/>
          <p:nvPr/>
        </p:nvSpPr>
        <p:spPr>
          <a:xfrm>
            <a:off x="6786578" y="571480"/>
            <a:ext cx="2214578" cy="507831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5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haroni" pitchFamily="2" charset="-79"/>
              </a:rPr>
              <a:t>ماذا ترى في مجموعة الصور التي أمامك </a:t>
            </a:r>
            <a:endParaRPr lang="he-IL" sz="5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pic>
        <p:nvPicPr>
          <p:cNvPr id="8" name="صورة 7" descr="untitl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9896401">
            <a:off x="23795" y="398862"/>
            <a:ext cx="2705100" cy="168592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9" name="صورة 8" descr="untitled369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09969">
            <a:off x="4127518" y="474913"/>
            <a:ext cx="2533650" cy="180022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0" name="صورة 9" descr="imagesCA39761J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28794" y="2428868"/>
            <a:ext cx="2847975" cy="16002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11" name="صورة 10" descr="untitledgteryr6y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516248">
            <a:off x="357158" y="4357694"/>
            <a:ext cx="2105025" cy="21717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2" name="صورة 11" descr="imagesCABG0SFW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9239192">
            <a:off x="4716026" y="5112813"/>
            <a:ext cx="1802075" cy="132397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 descr="imagesCAJMB6A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مخطط انسيابي: معالجة 7"/>
          <p:cNvSpPr/>
          <p:nvPr/>
        </p:nvSpPr>
        <p:spPr>
          <a:xfrm>
            <a:off x="0" y="0"/>
            <a:ext cx="2000232" cy="68580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0" name="عنصر نائب للمحتوى 3" descr="imagesCAX9SFMU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2000231" cy="4286256"/>
          </a:xfrm>
        </p:spPr>
      </p:pic>
      <p:sp>
        <p:nvSpPr>
          <p:cNvPr id="11" name="مربع نص 10"/>
          <p:cNvSpPr txBox="1"/>
          <p:nvPr/>
        </p:nvSpPr>
        <p:spPr>
          <a:xfrm>
            <a:off x="0" y="4572008"/>
            <a:ext cx="1857388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smtClean="0">
                <a:solidFill>
                  <a:schemeClr val="bg1">
                    <a:lumMod val="95000"/>
                  </a:schemeClr>
                </a:solidFill>
              </a:rPr>
              <a:t>نفكر </a:t>
            </a:r>
            <a:r>
              <a:rPr lang="ar-SA" sz="3200" smtClean="0">
                <a:solidFill>
                  <a:schemeClr val="bg1">
                    <a:lumMod val="95000"/>
                  </a:schemeClr>
                </a:solidFill>
              </a:rPr>
              <a:t>جيدًا </a:t>
            </a:r>
            <a:r>
              <a:rPr lang="ar-SA" sz="3200" smtClean="0">
                <a:solidFill>
                  <a:schemeClr val="bg1">
                    <a:lumMod val="95000"/>
                  </a:schemeClr>
                </a:solidFill>
              </a:rPr>
              <a:t>ثم </a:t>
            </a:r>
            <a:r>
              <a:rPr lang="ar-SA" sz="3200" smtClean="0">
                <a:solidFill>
                  <a:schemeClr val="bg1">
                    <a:lumMod val="95000"/>
                  </a:schemeClr>
                </a:solidFill>
              </a:rPr>
              <a:t>نجيب </a:t>
            </a:r>
            <a:r>
              <a:rPr lang="ar-SA" sz="3200" dirty="0" smtClean="0">
                <a:solidFill>
                  <a:schemeClr val="bg1">
                    <a:lumMod val="95000"/>
                  </a:schemeClr>
                </a:solidFill>
              </a:rPr>
              <a:t>عن الأسئلة.</a:t>
            </a:r>
            <a:endParaRPr lang="he-IL" sz="32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2786050" y="3571876"/>
            <a:ext cx="6000792" cy="310854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i="1" dirty="0" smtClean="0">
                <a:latin typeface="Sakkal Majalla" pitchFamily="2" charset="-78"/>
                <a:cs typeface="Sakkal Majalla" pitchFamily="2" charset="-78"/>
              </a:rPr>
              <a:t>ماذا ترون في الصور التي أمامكم ؟</a:t>
            </a:r>
          </a:p>
          <a:p>
            <a:r>
              <a:rPr lang="ar-SA" sz="2800" b="1" i="1" dirty="0" smtClean="0">
                <a:latin typeface="Sakkal Majalla" pitchFamily="2" charset="-78"/>
                <a:cs typeface="Sakkal Majalla" pitchFamily="2" charset="-78"/>
              </a:rPr>
              <a:t>ما المشترك بين الصور؟</a:t>
            </a:r>
          </a:p>
          <a:p>
            <a:r>
              <a:rPr lang="ar-SA" sz="2800" b="1" i="1" dirty="0" smtClean="0">
                <a:latin typeface="Sakkal Majalla" pitchFamily="2" charset="-78"/>
                <a:cs typeface="Sakkal Majalla" pitchFamily="2" charset="-78"/>
              </a:rPr>
              <a:t>هل يوجد لديك حاسوب في البيت؟ </a:t>
            </a:r>
          </a:p>
          <a:p>
            <a:r>
              <a:rPr lang="ar-SA" sz="2800" b="1" i="1" dirty="0" smtClean="0">
                <a:latin typeface="Sakkal Majalla" pitchFamily="2" charset="-78"/>
                <a:cs typeface="Sakkal Majalla" pitchFamily="2" charset="-78"/>
              </a:rPr>
              <a:t>هل تملك </a:t>
            </a:r>
            <a:r>
              <a:rPr lang="ar-SA" sz="2800" b="1" i="1" dirty="0" smtClean="0">
                <a:latin typeface="Sakkal Majalla" pitchFamily="2" charset="-78"/>
                <a:cs typeface="Sakkal Majalla" pitchFamily="2" charset="-78"/>
              </a:rPr>
              <a:t>حساب</a:t>
            </a:r>
            <a:r>
              <a:rPr lang="ar-SA" sz="2800" b="1" i="1" dirty="0" smtClean="0">
                <a:latin typeface="Sakkal Majalla" pitchFamily="2" charset="-78"/>
                <a:cs typeface="Sakkal Majalla" pitchFamily="2" charset="-78"/>
              </a:rPr>
              <a:t>ًا</a:t>
            </a:r>
            <a:r>
              <a:rPr lang="ar-SA" sz="2800" b="1" i="1" dirty="0" smtClean="0">
                <a:latin typeface="Sakkal Majalla" pitchFamily="2" charset="-78"/>
                <a:cs typeface="Sakkal Majalla" pitchFamily="2" charset="-78"/>
              </a:rPr>
              <a:t> خاصًّا </a:t>
            </a:r>
            <a:r>
              <a:rPr lang="ar-SA" sz="2800" b="1" i="1" dirty="0" smtClean="0">
                <a:latin typeface="Sakkal Majalla" pitchFamily="2" charset="-78"/>
                <a:cs typeface="Sakkal Majalla" pitchFamily="2" charset="-78"/>
              </a:rPr>
              <a:t>في المواقع الاجتماعية؟ </a:t>
            </a:r>
          </a:p>
          <a:p>
            <a:r>
              <a:rPr lang="ar-SA" sz="2800" b="1" i="1" dirty="0" smtClean="0">
                <a:latin typeface="Sakkal Majalla" pitchFamily="2" charset="-78"/>
                <a:cs typeface="Sakkal Majalla" pitchFamily="2" charset="-78"/>
              </a:rPr>
              <a:t>ما أهمية وجود حساب خاص لك في </a:t>
            </a:r>
            <a:r>
              <a:rPr lang="ar-SA" sz="2800" b="1" i="1" dirty="0" smtClean="0">
                <a:latin typeface="Sakkal Majalla" pitchFamily="2" charset="-78"/>
                <a:cs typeface="Sakkal Majalla" pitchFamily="2" charset="-78"/>
              </a:rPr>
              <a:t>الإنترنت</a:t>
            </a:r>
            <a:r>
              <a:rPr lang="ar-SA" sz="2800" b="1" i="1" dirty="0" smtClean="0">
                <a:latin typeface="Sakkal Majalla" pitchFamily="2" charset="-78"/>
                <a:cs typeface="Sakkal Majalla" pitchFamily="2" charset="-78"/>
              </a:rPr>
              <a:t>؟ ( بماذا يساعدك ) </a:t>
            </a:r>
          </a:p>
          <a:p>
            <a:r>
              <a:rPr lang="ar-SA" sz="2800" b="1" i="1" dirty="0" smtClean="0">
                <a:latin typeface="Sakkal Majalla" pitchFamily="2" charset="-78"/>
                <a:cs typeface="Sakkal Majalla" pitchFamily="2" charset="-78"/>
              </a:rPr>
              <a:t>هل تعتقد أن </a:t>
            </a:r>
            <a:r>
              <a:rPr lang="ar-SA" sz="2800" b="1" i="1" dirty="0" smtClean="0">
                <a:latin typeface="Sakkal Majalla" pitchFamily="2" charset="-78"/>
                <a:cs typeface="Sakkal Majalla" pitchFamily="2" charset="-78"/>
              </a:rPr>
              <a:t>الإنترنت نعمة </a:t>
            </a:r>
            <a:r>
              <a:rPr lang="ar-SA" sz="2800" b="1" i="1" dirty="0" smtClean="0">
                <a:latin typeface="Sakkal Majalla" pitchFamily="2" charset="-78"/>
                <a:cs typeface="Sakkal Majalla" pitchFamily="2" charset="-78"/>
              </a:rPr>
              <a:t>أم </a:t>
            </a:r>
            <a:r>
              <a:rPr lang="ar-SA" sz="2800" b="1" i="1" dirty="0" smtClean="0">
                <a:latin typeface="Sakkal Majalla" pitchFamily="2" charset="-78"/>
                <a:cs typeface="Sakkal Majalla" pitchFamily="2" charset="-78"/>
              </a:rPr>
              <a:t>نقمة </a:t>
            </a:r>
            <a:r>
              <a:rPr lang="ar-SA" sz="2800" b="1" i="1" dirty="0" smtClean="0">
                <a:latin typeface="Sakkal Majalla" pitchFamily="2" charset="-78"/>
                <a:cs typeface="Sakkal Majalla" pitchFamily="2" charset="-78"/>
              </a:rPr>
              <a:t>؟ علل إجابتك . </a:t>
            </a:r>
            <a:endParaRPr lang="he-IL" sz="2800" b="1" i="1" dirty="0">
              <a:latin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66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سمة Office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Imran</dc:creator>
  <cp:lastModifiedBy>ahmad1</cp:lastModifiedBy>
  <cp:revision>2</cp:revision>
  <dcterms:created xsi:type="dcterms:W3CDTF">2012-12-26T15:04:21Z</dcterms:created>
  <dcterms:modified xsi:type="dcterms:W3CDTF">2013-05-15T12:45:17Z</dcterms:modified>
</cp:coreProperties>
</file>