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1B0AD-DC7F-449C-911F-9414E420B060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DE7E0-C15F-4E26-B784-EAEA7B59369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عنصر نائب للمحتوى 3" descr="imagesCA5KA8E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مستطيل 5"/>
          <p:cNvSpPr/>
          <p:nvPr/>
        </p:nvSpPr>
        <p:spPr>
          <a:xfrm>
            <a:off x="4000496" y="928670"/>
            <a:ext cx="464347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adley Hand ITC" pitchFamily="66" charset="0"/>
              </a:rPr>
              <a:t>التمهيد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agesCABAGN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مستطيل ذو زاوية واحدة مستديرة 4"/>
          <p:cNvSpPr/>
          <p:nvPr/>
        </p:nvSpPr>
        <p:spPr>
          <a:xfrm>
            <a:off x="6715140" y="0"/>
            <a:ext cx="2428860" cy="68580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مستطيل 6"/>
          <p:cNvSpPr/>
          <p:nvPr/>
        </p:nvSpPr>
        <p:spPr>
          <a:xfrm>
            <a:off x="6786578" y="571480"/>
            <a:ext cx="221457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haroni" pitchFamily="2" charset="-79"/>
              </a:rPr>
              <a:t>ماذا ترى في مجموعة الصور التي أمامك </a:t>
            </a:r>
            <a:endParaRPr lang="he-IL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8" name="صورة 7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96401">
            <a:off x="23795" y="398862"/>
            <a:ext cx="2705100" cy="16859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صورة 8" descr="untitled36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09969">
            <a:off x="4127518" y="474913"/>
            <a:ext cx="2533650" cy="18002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صورة 9" descr="imagesCA39761J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8794" y="2428868"/>
            <a:ext cx="2847975" cy="160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1" name="صورة 10" descr="untitledgteryr6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516248">
            <a:off x="357158" y="4357694"/>
            <a:ext cx="2105025" cy="2171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صورة 11" descr="imagesCABG0SFW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239192">
            <a:off x="4716026" y="5112813"/>
            <a:ext cx="1802075" cy="1323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imagesCAJMB6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مخطط انسيابي: معالجة 7"/>
          <p:cNvSpPr/>
          <p:nvPr/>
        </p:nvSpPr>
        <p:spPr>
          <a:xfrm>
            <a:off x="0" y="0"/>
            <a:ext cx="2000232" cy="685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0" name="عنصر نائب للمحتوى 3" descr="imagesCAX9SFMU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2000231" cy="4286256"/>
          </a:xfrm>
        </p:spPr>
      </p:pic>
      <p:sp>
        <p:nvSpPr>
          <p:cNvPr id="11" name="مربع نص 10"/>
          <p:cNvSpPr txBox="1"/>
          <p:nvPr/>
        </p:nvSpPr>
        <p:spPr>
          <a:xfrm>
            <a:off x="0" y="4572008"/>
            <a:ext cx="185738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smtClean="0">
                <a:solidFill>
                  <a:schemeClr val="bg1">
                    <a:lumMod val="95000"/>
                  </a:schemeClr>
                </a:solidFill>
              </a:rPr>
              <a:t>نفكر </a:t>
            </a:r>
            <a:r>
              <a:rPr lang="ar-SA" sz="3200" smtClean="0">
                <a:solidFill>
                  <a:schemeClr val="bg1">
                    <a:lumMod val="95000"/>
                  </a:schemeClr>
                </a:solidFill>
              </a:rPr>
              <a:t>جيدًا </a:t>
            </a:r>
            <a:r>
              <a:rPr lang="ar-SA" sz="3200" smtClean="0">
                <a:solidFill>
                  <a:schemeClr val="bg1">
                    <a:lumMod val="95000"/>
                  </a:schemeClr>
                </a:solidFill>
              </a:rPr>
              <a:t>ثم </a:t>
            </a:r>
            <a:r>
              <a:rPr lang="ar-SA" sz="3200" smtClean="0">
                <a:solidFill>
                  <a:schemeClr val="bg1">
                    <a:lumMod val="95000"/>
                  </a:schemeClr>
                </a:solidFill>
              </a:rPr>
              <a:t>نجيب </a:t>
            </a:r>
            <a:r>
              <a:rPr lang="ar-SA" sz="3200" dirty="0" smtClean="0">
                <a:solidFill>
                  <a:schemeClr val="bg1">
                    <a:lumMod val="95000"/>
                  </a:schemeClr>
                </a:solidFill>
              </a:rPr>
              <a:t>عن الأسئلة.</a:t>
            </a:r>
            <a:endParaRPr lang="he-IL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786050" y="3571876"/>
            <a:ext cx="6000792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ماذا ترون في الصور التي أمامكم ؟</a:t>
            </a:r>
          </a:p>
          <a:p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ما المشترك بين الصور؟</a:t>
            </a:r>
          </a:p>
          <a:p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هل يوجد لديك حاسوب في البيت؟ </a:t>
            </a:r>
          </a:p>
          <a:p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هل تملك 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حساب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ًا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 خاصًّا 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في المواقع الاجتماعية؟ </a:t>
            </a:r>
          </a:p>
          <a:p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ما أهمية وجود حساب خاص لك في 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الإنترنت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؟ ( بماذا يساعدك ) </a:t>
            </a:r>
          </a:p>
          <a:p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هل تعتقد أن 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الإنترنت نعمة 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أم 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نقمة </a:t>
            </a:r>
            <a:r>
              <a:rPr lang="ar-SA" sz="2800" b="1" i="1" dirty="0" smtClean="0">
                <a:latin typeface="Sakkal Majalla" pitchFamily="2" charset="-78"/>
                <a:cs typeface="Sakkal Majalla" pitchFamily="2" charset="-78"/>
              </a:rPr>
              <a:t>؟ علل إجابتك . </a:t>
            </a:r>
            <a:endParaRPr lang="he-IL" sz="2800" b="1" i="1" dirty="0">
              <a:latin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سمة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Imran</dc:creator>
  <cp:lastModifiedBy>ahmad1</cp:lastModifiedBy>
  <cp:revision>2</cp:revision>
  <dcterms:created xsi:type="dcterms:W3CDTF">2012-12-26T15:04:21Z</dcterms:created>
  <dcterms:modified xsi:type="dcterms:W3CDTF">2013-05-15T12:45:17Z</dcterms:modified>
</cp:coreProperties>
</file>