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561FE-3218-4317-8D46-83E7C4D51B5C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0A5D-A10D-47C7-B33D-4869F9520B9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عنصر نائب للمحتوى 3" descr="imagesCA5KA8E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مستطيل 5"/>
          <p:cNvSpPr/>
          <p:nvPr/>
        </p:nvSpPr>
        <p:spPr>
          <a:xfrm>
            <a:off x="4071934" y="357166"/>
            <a:ext cx="444063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وظيفة بيتية </a:t>
            </a:r>
            <a:endParaRPr lang="ar-SA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928926" y="1643050"/>
            <a:ext cx="585791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</a:rPr>
              <a:t>عزيزي الطالب ابحث في المجلات والجرائد عن أمور تخص جهاز الحاسوب ومخاطر </a:t>
            </a:r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</a:rPr>
              <a:t>الإنترنت </a:t>
            </a:r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</a:rPr>
              <a:t>واكتبها بكلماتك الجميلة .</a:t>
            </a:r>
            <a:endParaRPr lang="he-IL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صورة 7" descr="imagesCA4NA2S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25320">
            <a:off x="4295534" y="3073304"/>
            <a:ext cx="2124075" cy="215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10744200" cy="7931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سمة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Imran</dc:creator>
  <cp:lastModifiedBy>ahmad1</cp:lastModifiedBy>
  <cp:revision>4</cp:revision>
  <dcterms:created xsi:type="dcterms:W3CDTF">2012-12-26T15:10:22Z</dcterms:created>
  <dcterms:modified xsi:type="dcterms:W3CDTF">2013-05-15T12:55:31Z</dcterms:modified>
</cp:coreProperties>
</file>