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ADB5D-F5F2-4445-9FA5-8E6125EA3037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F443-F59C-43EE-BF37-D58DCCE8C9F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ADB5D-F5F2-4445-9FA5-8E6125EA3037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F443-F59C-43EE-BF37-D58DCCE8C9F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ADB5D-F5F2-4445-9FA5-8E6125EA3037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F443-F59C-43EE-BF37-D58DCCE8C9F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ADB5D-F5F2-4445-9FA5-8E6125EA3037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F443-F59C-43EE-BF37-D58DCCE8C9F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ADB5D-F5F2-4445-9FA5-8E6125EA3037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F443-F59C-43EE-BF37-D58DCCE8C9F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ADB5D-F5F2-4445-9FA5-8E6125EA3037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F443-F59C-43EE-BF37-D58DCCE8C9F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ADB5D-F5F2-4445-9FA5-8E6125EA3037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F443-F59C-43EE-BF37-D58DCCE8C9F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ADB5D-F5F2-4445-9FA5-8E6125EA3037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F443-F59C-43EE-BF37-D58DCCE8C9F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ADB5D-F5F2-4445-9FA5-8E6125EA3037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F443-F59C-43EE-BF37-D58DCCE8C9F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ADB5D-F5F2-4445-9FA5-8E6125EA3037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F443-F59C-43EE-BF37-D58DCCE8C9F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ADB5D-F5F2-4445-9FA5-8E6125EA3037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F443-F59C-43EE-BF37-D58DCCE8C9F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ADB5D-F5F2-4445-9FA5-8E6125EA3037}" type="datetimeFigureOut">
              <a:rPr lang="he-IL" smtClean="0"/>
              <a:t>ו'/סיון/תשע"ג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CF443-F59C-43EE-BF37-D58DCCE8C9FA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عنصر نائب للمحتوى 3" descr="imagesCA5KA8E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مستطيل 4"/>
          <p:cNvSpPr/>
          <p:nvPr/>
        </p:nvSpPr>
        <p:spPr>
          <a:xfrm>
            <a:off x="4071934" y="714356"/>
            <a:ext cx="4572032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15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الإجمال </a:t>
            </a:r>
            <a:endParaRPr lang="ar-SA" sz="115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عنصر نائب للمحتوى 3" descr="untitled78956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5" name="مستطيل 4"/>
          <p:cNvSpPr/>
          <p:nvPr/>
        </p:nvSpPr>
        <p:spPr>
          <a:xfrm>
            <a:off x="214282" y="928670"/>
            <a:ext cx="878687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cs typeface="Sakkal Majalla" pitchFamily="2" charset="-78"/>
              </a:rPr>
              <a:t>تعلمنا في هذا الدرسِ العديدَ من الأمور؛ أبرزها:</a:t>
            </a:r>
          </a:p>
          <a:p>
            <a:pPr algn="just">
              <a:lnSpc>
                <a:spcPct val="150000"/>
              </a:lnSpc>
            </a:pPr>
            <a:r>
              <a:rPr lang="ar-SA" sz="3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cs typeface="Sakkal Majalla" pitchFamily="2" charset="-78"/>
              </a:rPr>
              <a:t>أنّ  جهاز الحاسوب مهم </a:t>
            </a:r>
            <a:r>
              <a:rPr lang="ar-SA" sz="3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cs typeface="Sakkal Majalla" pitchFamily="2" charset="-78"/>
              </a:rPr>
              <a:t>جد</a:t>
            </a:r>
            <a:r>
              <a:rPr lang="ar-SA" sz="3600" b="1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cs typeface="Sakkal Majalla" pitchFamily="2" charset="-78"/>
              </a:rPr>
              <a:t>ً</a:t>
            </a:r>
            <a:r>
              <a:rPr lang="ar-SA" sz="3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cs typeface="Sakkal Majalla" pitchFamily="2" charset="-78"/>
              </a:rPr>
              <a:t>ا </a:t>
            </a:r>
            <a:r>
              <a:rPr lang="ar-SA" sz="3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cs typeface="Sakkal Majalla" pitchFamily="2" charset="-78"/>
              </a:rPr>
              <a:t>في حياة الإنسان، ولكن يوجد له العديد من السيئات، فيجب التعامل بحذر مع جهاز الحاسوب، ويجب أن نقضي وقتًا محددًا يوميًّا على الإنترنت لكي لا نهمل أمور حياتنا الأخرى . </a:t>
            </a:r>
            <a:r>
              <a:rPr lang="ar-SA" sz="3600" b="1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cs typeface="Sakkal Majalla" pitchFamily="2" charset="-78"/>
              </a:rPr>
              <a:t>فالإنترنت تارة نعمة </a:t>
            </a:r>
            <a:r>
              <a:rPr lang="ar-SA" sz="3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SA" sz="3600" b="1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6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akkal Majalla" pitchFamily="2" charset="-78"/>
                <a:cs typeface="Sakkal Majalla" pitchFamily="2" charset="-78"/>
              </a:rPr>
              <a:t>تارة أخرى نقمة. </a:t>
            </a:r>
            <a:endParaRPr lang="he-IL" sz="36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57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سمة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Imran</dc:creator>
  <cp:lastModifiedBy>ahmad1</cp:lastModifiedBy>
  <cp:revision>4</cp:revision>
  <dcterms:created xsi:type="dcterms:W3CDTF">2012-12-26T15:08:48Z</dcterms:created>
  <dcterms:modified xsi:type="dcterms:W3CDTF">2013-05-15T12:55:39Z</dcterms:modified>
</cp:coreProperties>
</file>