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74" r:id="rId4"/>
    <p:sldId id="272" r:id="rId5"/>
    <p:sldId id="273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A4CC-F93E-4865-ADD4-24DBAB2372A4}" type="datetimeFigureOut">
              <a:rPr lang="he-IL" smtClean="0"/>
              <a:pPr/>
              <a:t>ו'/סיון/תשע"ג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37BB-8C2A-447E-97EB-95A795DFAF3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C-D_yNMq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62F3DasDLXM" TargetMode="External"/><Relationship Id="rId5" Type="http://schemas.openxmlformats.org/officeDocument/2006/relationships/hyperlink" Target="http://www.youtube.com/watch?v=wOTzupCHHh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عنصر نائب للمحتوى 3" descr="imagesCA5KA8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مستطيل 5"/>
          <p:cNvSpPr/>
          <p:nvPr/>
        </p:nvSpPr>
        <p:spPr>
          <a:xfrm rot="1057012">
            <a:off x="4591205" y="950130"/>
            <a:ext cx="32175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العرض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9. اِشْرَحِ الْمَقْصودَ بِقَوْلِهِ :“ تُصْبِحُ شاشةُ الْتَّلِفِزْيونِ عَمْياءَ وَخَرساءَ“.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قام هنا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بإعطاء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التلفاز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صفة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من صفات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الإنسان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 يقصد 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التلفاز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يتوقف عن العمل.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10. ما هِيَ الْحَرَكَةُ الصَّغيرَةُ التَّي كانَ والِدُهُ يُعيدُ بِواسِطَتِها الْحَياةَ لِلْبَيتِ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يرفع زر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في لوحة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الكهرباء.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11. اَلْكَهْرَباءُ لِلْبَيتِ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كَالرّوحِ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لِلجَسَدِ ؛ وَضِّحْ  ذلِكَ مُعْتَمِدَا عَلى الْفِقْرَةِ الثّانِيَةِ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جميع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الأجهزة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تحتاج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إل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كهرباء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لتعمل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جديد،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فالبيت بدون كهرباء مثل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الإنسان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بدون ماء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وهواء.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</a:t>
            </a:r>
            <a:endParaRPr lang="he-IL" dirty="0">
              <a:latin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12. اُسْتُعْمِلَ الْمُزْدَوِجانِ(” “ ) لِأَغْراضٍ مُخْتَلفَةٍ في النَّصَّ ؛اُذْكُر أثْنَينِ مِنْها.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قول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أحد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الشخصيات ”أريد أن ياتي الغد ”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1._________________________________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كلمات غير عربيه ” مسنجر“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2. 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13. بَيِّنْ كَيْفَ يستطيعُ سامي أَن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يَتَحَدَّث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مَعَ عِدّةَ أَشْخاصٍ مِنْ مَناطِقَ مُخْتَلفَةٍ في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العالَمِ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نَفْسِ الْلَّحْظَةِ 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عن طريق برنامج موجود ضمن شبكة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واسمه المسنجر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14. يَغْرَقُ سامي في التَّكاتُبِ مَعَ أَصْدِقائِهِ لِدَرَجَةِ أَنَّهُ يَنْسى نَفْسَهُ ؛ كَيْفَ يَظْهَرُ ذلِكَ في النَّصِّ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عندما ذُكر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معدة سامي تصدر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أصواتًا حزينة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ولكن سامي 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مبالٍ.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50004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15. خَمِّنْ لِماذا كانَ سامي يَضْحَكُ في الفِقْرَةِ الثّالثةِ؟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عاد الحياة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إ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بيته الصغير مع وجود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الكهرباء.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16. هَلْ كانَتْ أُمُّ سامي راضيَةً عَنِ اسْتِخدامِ ابْنِها لِشَبَكَةِ الْاْنتَرْنِتْ ؟ وَضِّحْ 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ليس بشكل كامل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يقضي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وقتًا طويلًا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الحاسوب،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وينسى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أمورًا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تخص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دراسته،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وتخاف عليه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الإدمان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والتي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باتت مشكلة العديد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الأجيال.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17. يُمْكِنُ اسْتِخْدامُ  شَبَكَةِ الانتَرْنِتْ بِهَدَفِ الْفائِدَةِ أَو بِهَدَفِ الْمُتْعَةِ ، أو كِلَيْهِما مَعًا ؛ أَعطِ مِثالًا واحِداً عَلى كُلٍّ مِنَ الْحالاتِ الثَّلاثِ. </a:t>
            </a:r>
            <a:endParaRPr lang="he-IL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</a:endParaRPr>
          </a:p>
          <a:p>
            <a:pPr>
              <a:buNone/>
            </a:pP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1-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اِسْتِخْدامٌ بِهَدَفِ الْفائِدَةِ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:قراءة كتب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وموسوعات.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2-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اِسْتِخْدامٌ بِهَدَفِ الْمُتْعَةِ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لعاب ترفيهية،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مواقع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اجتماعية. 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3- اِسْتِخْدامٌ بِهَدَفِ الْفائِدَةِ والمُتْعَةِ مَعًا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:ألعاب معرفة،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قصص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مسلية. 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18- لِماذا ظَلَّ سامي يَتَقَلَّبُ عَلى السَّريرِ وَلَمْ يَسْتَطِعِ الْنَّومَ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أ. لِأَنَّهُ أَكَلَ الْأَرُزَّ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وَالْفاصولْياءَ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ب. لِأَنَّهُ كانَ يُفَكِّرُ في الرِّحْلَةِ.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ج. لِأنَّهُ غَضِبَ مِنْ طَلَبِ أُمِّهِ 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د. لِأَنَّ عَيْنَيهِ تَعِبَتا مِنْ شاشةِ الْحاسوبِ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19. ماذا تَفْهَمُ مِنَ التَّعْبيرِ : أَتى الْغَدُ يَحْمِلُ مَعَهُ رائِحةَ السَّفَرِ ؟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نام في الليل وفي الصباح استيقظ وهو فرح من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أجل الرحلة.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20. التَّكاتُبُ عَبْرَ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الإنتَرنِت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لَهُ سَلْبِيّاتٌ وَاِيجابِيّاتٌ ؛ أُذْكُرْ ناحِيَةً واحِدَةً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إيجابِيَّةً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وأخْرى سَلْبِيَّةً 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ناحِيَةٌ ايجابِيَّةٌ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: التواصل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عبر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 والاجتماعيات.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ناحِيَةٌ سَلبيَّةٌ:-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الإدمان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الزائد على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الإنترنت.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*أكتب الفكرة المركزية للنص.</a:t>
            </a:r>
            <a:endParaRPr lang="he-IL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</a:endParaRPr>
          </a:p>
          <a:p>
            <a:pPr>
              <a:buNone/>
            </a:pPr>
            <a:r>
              <a:rPr lang="ar-SA" dirty="0" smtClean="0"/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أكتب المغزى من وراء النص .</a:t>
            </a:r>
          </a:p>
          <a:p>
            <a:pPr algn="ctr">
              <a:buNone/>
            </a:pPr>
            <a:r>
              <a:rPr lang="ar-SA" dirty="0" smtClean="0"/>
              <a:t>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pic>
        <p:nvPicPr>
          <p:cNvPr id="4" name="صورة 3" descr="imagesCAZ39Q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22514">
            <a:off x="448693" y="2299088"/>
            <a:ext cx="140771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A9CL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qwerty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05501">
            <a:off x="195406" y="693798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سهم منحني إلى اليسار 5"/>
          <p:cNvSpPr/>
          <p:nvPr/>
        </p:nvSpPr>
        <p:spPr>
          <a:xfrm>
            <a:off x="3143240" y="571480"/>
            <a:ext cx="1357322" cy="1785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صورة 6" descr="qwerty.png">
            <a:hlinkClick r:id="rId5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312">
            <a:off x="6087015" y="67918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سهم منحني إلى اليمين 7"/>
          <p:cNvSpPr/>
          <p:nvPr/>
        </p:nvSpPr>
        <p:spPr>
          <a:xfrm>
            <a:off x="4714876" y="428604"/>
            <a:ext cx="1143008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صورة 8" descr="qwerty.png">
            <a:hlinkClick r:id="rId6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357562"/>
            <a:ext cx="28575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5KA8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86182" y="785794"/>
            <a:ext cx="52180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أسئلة النص </a:t>
            </a:r>
            <a:endParaRPr lang="ar-SA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 هُوَ أَوّلُ عَمَلٍ يَقومُ بِهِ سامي عِنْدَ دُخولِهِ الْبَيْتَ ؟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514350" indent="-514350">
              <a:buNone/>
            </a:pPr>
            <a:r>
              <a:rPr lang="ar-SA" dirty="0" smtClean="0"/>
              <a:t>يَرمِي سامي حَقيبَتَهُ عَلى السَّريرِ ،وَيَرْكُضُ نَحْوَ </a:t>
            </a:r>
            <a:r>
              <a:rPr lang="ar-SA" dirty="0" smtClean="0"/>
              <a:t>حاسوبِهِ</a:t>
            </a:r>
            <a:r>
              <a:rPr lang="ar-SA" dirty="0"/>
              <a:t>.</a:t>
            </a:r>
            <a:endParaRPr lang="ar-SA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2 . لِماذا كانَ سامي يَنْتَظِر قُدومَ الْغَدِ ؟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لأن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يوجد لديه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رحلة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في الغد وهو متشوق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لها.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3. ما رَاْيُكَ بِتَصَرُّفِ سامي بحَسَبِ الْفِقْرَةِ الأولى ؟ وَضِّحْ.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تصرف غير لائق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لطالب المدرسة، لأنه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فوضوي وغير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مبال.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4. عّبِّرْ بِلُغَةِ الْجَسَدِ (بالْحَرَكاتِ دونَ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الْكَلامِ)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عَمّا قامَ بِهِ سامي لِتَحريكِ الْهَواءِ حَوْلَ وَجْهِهِ.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5. ماذا تَسْتَنْتِجُ مِنْ تَصَرُّفِ سامي عنْدَما فَكَّ أَزْرارَ قَميصِهِ وَحَرَّكَ الْهَواءَ بيدِهِ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سامي يشعر بالحر الشديد لذلك قام بفك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أزرار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قميصه وتحريك الهواء بيده.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6. ما الْمَقْصودُ بِ ” زُوّارِ بَيتِهِ ” في الْفِقْرَةِ الثّانيَةِ ؟ </a:t>
            </a:r>
          </a:p>
          <a:p>
            <a:pPr>
              <a:buNone/>
            </a:pP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صدقاءه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في المواقع الاجتماعيه التي باتت مثل بيته الصغير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7. لِماذا لَمْ يَكُنْ زِرُّ الْأَمانِ مَرْفوعًا بِحَسَبِ رَأْيِكَ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ربما بسبب ضغط كهربائي –أو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أحد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جهزة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البيت معطل وبسببه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انقطع التيار الكهربائي.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_________________________________</a:t>
            </a:r>
          </a:p>
          <a:p>
            <a:pPr>
              <a:buNone/>
            </a:pP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8. كَيْفَ عَبَّرّ سامي عَنْ غَضَبِهِ </a:t>
            </a:r>
            <a:r>
              <a:rPr lang="ar-SA" b="1" i="1" dirty="0" err="1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لِأِنقِطاعِ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i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الْكَهْرَباءِ ؟ </a:t>
            </a: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ضرب رجله في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الأرض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وبدأ بالتحدث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بغضب. 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________________________________</a:t>
            </a:r>
            <a:endParaRPr lang="he-IL" dirty="0">
              <a:latin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619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Imran</dc:creator>
  <cp:lastModifiedBy>ahmad1</cp:lastModifiedBy>
  <cp:revision>23</cp:revision>
  <dcterms:created xsi:type="dcterms:W3CDTF">2012-12-26T15:05:41Z</dcterms:created>
  <dcterms:modified xsi:type="dcterms:W3CDTF">2013-05-15T12:54:24Z</dcterms:modified>
</cp:coreProperties>
</file>