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8" d="100"/>
          <a:sy n="48" d="100"/>
        </p:scale>
        <p:origin x="-1315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B1C8088-B293-4B06-BADC-CF7C3D3B9333}" type="datetimeFigureOut">
              <a:rPr lang="he-IL" smtClean="0"/>
              <a:pPr/>
              <a:t>ג'/סיון/תשע"ג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264FC22-6B14-41F8-BBD2-BC58C5A8681A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4FC22-6B14-41F8-BBD2-BC58C5A8681A}" type="slidenum">
              <a:rPr lang="he-IL" smtClean="0"/>
              <a:pPr/>
              <a:t>2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13F4-7DF6-4F34-8E92-9B60506765D7}" type="datetimeFigureOut">
              <a:rPr lang="he-IL" smtClean="0"/>
              <a:pPr/>
              <a:t>ג'/סיון/תשע"ג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C1FA-DB5F-4F0C-AB14-82BB54489C8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13F4-7DF6-4F34-8E92-9B60506765D7}" type="datetimeFigureOut">
              <a:rPr lang="he-IL" smtClean="0"/>
              <a:pPr/>
              <a:t>ג'/סיון/תשע"ג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C1FA-DB5F-4F0C-AB14-82BB54489C8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13F4-7DF6-4F34-8E92-9B60506765D7}" type="datetimeFigureOut">
              <a:rPr lang="he-IL" smtClean="0"/>
              <a:pPr/>
              <a:t>ג'/סיון/תשע"ג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C1FA-DB5F-4F0C-AB14-82BB54489C8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13F4-7DF6-4F34-8E92-9B60506765D7}" type="datetimeFigureOut">
              <a:rPr lang="he-IL" smtClean="0"/>
              <a:pPr/>
              <a:t>ג'/סיון/תשע"ג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C1FA-DB5F-4F0C-AB14-82BB54489C8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13F4-7DF6-4F34-8E92-9B60506765D7}" type="datetimeFigureOut">
              <a:rPr lang="he-IL" smtClean="0"/>
              <a:pPr/>
              <a:t>ג'/סיון/תשע"ג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C1FA-DB5F-4F0C-AB14-82BB54489C8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13F4-7DF6-4F34-8E92-9B60506765D7}" type="datetimeFigureOut">
              <a:rPr lang="he-IL" smtClean="0"/>
              <a:pPr/>
              <a:t>ג'/סיון/תשע"ג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C1FA-DB5F-4F0C-AB14-82BB54489C8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13F4-7DF6-4F34-8E92-9B60506765D7}" type="datetimeFigureOut">
              <a:rPr lang="he-IL" smtClean="0"/>
              <a:pPr/>
              <a:t>ג'/סיון/תשע"ג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C1FA-DB5F-4F0C-AB14-82BB54489C8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13F4-7DF6-4F34-8E92-9B60506765D7}" type="datetimeFigureOut">
              <a:rPr lang="he-IL" smtClean="0"/>
              <a:pPr/>
              <a:t>ג'/סיון/תשע"ג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C1FA-DB5F-4F0C-AB14-82BB54489C8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13F4-7DF6-4F34-8E92-9B60506765D7}" type="datetimeFigureOut">
              <a:rPr lang="he-IL" smtClean="0"/>
              <a:pPr/>
              <a:t>ג'/סיון/תשע"ג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C1FA-DB5F-4F0C-AB14-82BB54489C8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13F4-7DF6-4F34-8E92-9B60506765D7}" type="datetimeFigureOut">
              <a:rPr lang="he-IL" smtClean="0"/>
              <a:pPr/>
              <a:t>ג'/סיון/תשע"ג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C1FA-DB5F-4F0C-AB14-82BB54489C8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13F4-7DF6-4F34-8E92-9B60506765D7}" type="datetimeFigureOut">
              <a:rPr lang="he-IL" smtClean="0"/>
              <a:pPr/>
              <a:t>ג'/סיון/תשע"ג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C1FA-DB5F-4F0C-AB14-82BB54489C8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913F4-7DF6-4F34-8E92-9B60506765D7}" type="datetimeFigureOut">
              <a:rPr lang="he-IL" smtClean="0"/>
              <a:pPr/>
              <a:t>ג'/סיון/תשע"ג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EC1FA-DB5F-4F0C-AB14-82BB54489C83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google.com/forms/d/1uer3GZixvLBE9Iiw1khnbk0AxdTGE2y7UxKk9RaHYVU/edi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hereisfree.com/content1/imguploads/Image/cjbc/zcool/20080523/12115447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96552" y="0"/>
            <a:ext cx="9540552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683568" y="2204864"/>
            <a:ext cx="5904656" cy="17281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مرحلة الوظيفة </a:t>
            </a:r>
            <a:r>
              <a:rPr lang="ar-SA" sz="44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البيتية</a:t>
            </a:r>
            <a:endParaRPr lang="he-IL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Picture 4" descr="http://www.hereisfree.com/content1/imguploads/Image/cjbc/zcool/20080523/121154478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96552" y="0"/>
            <a:ext cx="9540552" cy="6858000"/>
          </a:xfrm>
          <a:prstGeom prst="rect">
            <a:avLst/>
          </a:prstGeom>
          <a:noFill/>
        </p:spPr>
      </p:pic>
      <p:sp>
        <p:nvSpPr>
          <p:cNvPr id="6" name="מלבן 5"/>
          <p:cNvSpPr/>
          <p:nvPr/>
        </p:nvSpPr>
        <p:spPr>
          <a:xfrm>
            <a:off x="251520" y="1268760"/>
            <a:ext cx="5040560" cy="35283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800" b="1" i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طلابي الأعزاء عليكم الضغط على كلمة </a:t>
            </a:r>
            <a:r>
              <a:rPr lang="ar-SA" sz="2800" b="1" i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4"/>
              </a:rPr>
              <a:t>وظيفة</a:t>
            </a:r>
            <a:r>
              <a:rPr lang="ar-SA" sz="2800" b="1" i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حتى تتمكنوا من الوصول إليها.</a:t>
            </a:r>
            <a:endParaRPr lang="he-IL" sz="2800" b="1" spc="50" dirty="0" smtClean="0">
              <a:ln w="11430"/>
              <a:solidFill>
                <a:schemeClr val="accent3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17</Words>
  <Application>Microsoft Office PowerPoint</Application>
  <PresentationFormat>‫הצגה על המסך (4:3)</PresentationFormat>
  <Paragraphs>3</Paragraphs>
  <Slides>2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ערכת נושא Office</vt:lpstr>
      <vt:lpstr>שקופית 1</vt:lpstr>
      <vt:lpstr>שקופית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feda</dc:creator>
  <cp:lastModifiedBy>feda</cp:lastModifiedBy>
  <cp:revision>5</cp:revision>
  <dcterms:created xsi:type="dcterms:W3CDTF">2013-02-22T09:34:24Z</dcterms:created>
  <dcterms:modified xsi:type="dcterms:W3CDTF">2013-05-12T14:28:29Z</dcterms:modified>
</cp:coreProperties>
</file>