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סגנון ביניים 4 - הדגשה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6" d="100"/>
          <a:sy n="46" d="100"/>
        </p:scale>
        <p:origin x="-61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5DD8-443D-4E78-9519-1B3203F24874}" type="datetimeFigureOut">
              <a:rPr lang="he-IL" smtClean="0"/>
              <a:pPr/>
              <a:t>כ'/ניסן/תשע"ג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C64A-FAB8-40DA-8F26-DE92D033C3B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5DD8-443D-4E78-9519-1B3203F24874}" type="datetimeFigureOut">
              <a:rPr lang="he-IL" smtClean="0"/>
              <a:pPr/>
              <a:t>כ'/ניסן/תשע"ג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C64A-FAB8-40DA-8F26-DE92D033C3B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5DD8-443D-4E78-9519-1B3203F24874}" type="datetimeFigureOut">
              <a:rPr lang="he-IL" smtClean="0"/>
              <a:pPr/>
              <a:t>כ'/ניסן/תשע"ג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C64A-FAB8-40DA-8F26-DE92D033C3B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5DD8-443D-4E78-9519-1B3203F24874}" type="datetimeFigureOut">
              <a:rPr lang="he-IL" smtClean="0"/>
              <a:pPr/>
              <a:t>כ'/ניסן/תשע"ג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C64A-FAB8-40DA-8F26-DE92D033C3B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5DD8-443D-4E78-9519-1B3203F24874}" type="datetimeFigureOut">
              <a:rPr lang="he-IL" smtClean="0"/>
              <a:pPr/>
              <a:t>כ'/ניסן/תשע"ג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C64A-FAB8-40DA-8F26-DE92D033C3B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5DD8-443D-4E78-9519-1B3203F24874}" type="datetimeFigureOut">
              <a:rPr lang="he-IL" smtClean="0"/>
              <a:pPr/>
              <a:t>כ'/ניסן/תשע"ג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C64A-FAB8-40DA-8F26-DE92D033C3B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5DD8-443D-4E78-9519-1B3203F24874}" type="datetimeFigureOut">
              <a:rPr lang="he-IL" smtClean="0"/>
              <a:pPr/>
              <a:t>כ'/ניסן/תשע"ג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C64A-FAB8-40DA-8F26-DE92D033C3B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5DD8-443D-4E78-9519-1B3203F24874}" type="datetimeFigureOut">
              <a:rPr lang="he-IL" smtClean="0"/>
              <a:pPr/>
              <a:t>כ'/ניסן/תשע"ג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C64A-FAB8-40DA-8F26-DE92D033C3B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5DD8-443D-4E78-9519-1B3203F24874}" type="datetimeFigureOut">
              <a:rPr lang="he-IL" smtClean="0"/>
              <a:pPr/>
              <a:t>כ'/ניסן/תשע"ג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C64A-FAB8-40DA-8F26-DE92D033C3B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5DD8-443D-4E78-9519-1B3203F24874}" type="datetimeFigureOut">
              <a:rPr lang="he-IL" smtClean="0"/>
              <a:pPr/>
              <a:t>כ'/ניסן/תשע"ג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C64A-FAB8-40DA-8F26-DE92D033C3B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5DD8-443D-4E78-9519-1B3203F24874}" type="datetimeFigureOut">
              <a:rPr lang="he-IL" smtClean="0"/>
              <a:pPr/>
              <a:t>כ'/ניסן/תשע"ג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C64A-FAB8-40DA-8F26-DE92D033C3B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85DD8-443D-4E78-9519-1B3203F24874}" type="datetimeFigureOut">
              <a:rPr lang="he-IL" smtClean="0"/>
              <a:pPr/>
              <a:t>כ'/ניסן/תשע"ג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CC64A-FAB8-40DA-8F26-DE92D033C3BB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il/url?sa=i&amp;rct=j&amp;q=%D8%AE%D9%84%D9%81%D9%8A%D8%A7%D8%AA+%D9%87%D8%A7%D8%AF%D8%A6%D8%A9+%D9%84%D9%84%D8%AA%D8%B5%D9%85%D9%8A%D9%85&amp;source=images&amp;cd=&amp;cad=rja&amp;docid=0WFBjp2oLukirM&amp;tbnid=kVtYs7agycy3hM:&amp;ved=0CAUQjRw&amp;url=http://arabsoft.i7i.net/thread31428.html&amp;ei=izAnUa7ZO43KtAatvYD4Aw&amp;psig=AFQjCNGknLXb-kUyeYuPYw6K1EWR9kQ7Cw&amp;ust=1361609219594832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il/url?sa=i&amp;rct=j&amp;q=%D8%AE%D9%84%D9%81%D9%8A%D8%A7%D8%AA+%D9%87%D8%A7%D8%AF%D8%A6%D8%A9+%D9%84%D9%84%D8%AA%D8%B5%D9%85%D9%8A%D9%85&amp;source=images&amp;cd=&amp;cad=rja&amp;docid=0WFBjp2oLukirM&amp;tbnid=kVtYs7agycy3hM:&amp;ved=0CAUQjRw&amp;url=http://arabsoft.i7i.net/thread31428.html&amp;ei=izAnUa7ZO43KtAatvYD4Aw&amp;psig=AFQjCNGknLXb-kUyeYuPYw6K1EWR9kQ7Cw&amp;ust=1361609219594832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il/url?sa=i&amp;rct=j&amp;q=%D8%B3%D9%85%D8%A7%D9%8A%D9%84%D9%8A&amp;source=images&amp;cd=&amp;cad=rja&amp;docid=dvpY4rgFlp8BgM&amp;tbnid=vzBmDC0dO4rOqM:&amp;ved=0CAUQjRw&amp;url=http://www.marefa.org/index.php/%D8%B3%D9%85%D8%A7%D9%8A%D9%84%D9%8A&amp;ei=9jUnUcb8I8retAax-YGQDQ&amp;psig=AFQjCNE06bnDdT8fIL2HLx7qsZTueNp76g&amp;ust=136161021734801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il/url?sa=i&amp;rct=j&amp;q=%D8%AE%D9%84%D9%81%D9%8A%D8%A7%D8%AA+%D9%87%D8%A7%D8%AF%D8%A6%D8%A9+%D9%84%D9%84%D8%AA%D8%B5%D9%85%D9%8A%D9%85&amp;source=images&amp;cd=&amp;cad=rja&amp;docid=0WFBjp2oLukirM&amp;tbnid=kVtYs7agycy3hM:&amp;ved=0CAUQjRw&amp;url=http://arabsoft.i7i.net/thread31428.html&amp;ei=izAnUa7ZO43KtAatvYD4Aw&amp;psig=AFQjCNGknLXb-kUyeYuPYw6K1EWR9kQ7Cw&amp;ust=1361609219594832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il/url?sa=i&amp;rct=j&amp;q=%D8%B3%D9%85%D8%A7%D9%8A%D9%84%D9%8A&amp;source=images&amp;cd=&amp;cad=rja&amp;docid=dvpY4rgFlp8BgM&amp;tbnid=vzBmDC0dO4rOqM:&amp;ved=0CAUQjRw&amp;url=http://www.marefa.org/index.php/%D8%B3%D9%85%D8%A7%D9%8A%D9%84%D9%8A&amp;ei=eDQnUdfwO4GYtAaZ54HYAw&amp;psig=AFQjCNE06bnDdT8fIL2HLx7qsZTueNp76g&amp;ust=136161021734801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il/url?sa=i&amp;rct=j&amp;q=%D8%AE%D9%84%D9%81%D9%8A%D8%A7%D8%AA+%D9%87%D8%A7%D8%AF%D8%A6%D8%A9+%D9%84%D9%84%D8%AA%D8%B5%D9%85%D9%8A%D9%85&amp;source=images&amp;cd=&amp;cad=rja&amp;docid=0WFBjp2oLukirM&amp;tbnid=kVtYs7agycy3hM:&amp;ved=0CAUQjRw&amp;url=http://arabsoft.i7i.net/thread31428.html&amp;ei=izAnUa7ZO43KtAatvYD4Aw&amp;psig=AFQjCNGknLXb-kUyeYuPYw6K1EWR9kQ7Cw&amp;ust=136160921959483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 dirty="0"/>
          </a:p>
        </p:txBody>
      </p:sp>
      <p:pic>
        <p:nvPicPr>
          <p:cNvPr id="1026" name="Picture 2" descr="http://t0.gstatic.com/images?q=tbn:ANd9GcSLiPTUpw6nXkh7T-IftPntKO0jI4USPSpSW9SRr7mJ2GGykEoHs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מלבן 5"/>
          <p:cNvSpPr/>
          <p:nvPr/>
        </p:nvSpPr>
        <p:spPr>
          <a:xfrm>
            <a:off x="1259632" y="2060848"/>
            <a:ext cx="4104456" cy="20882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تمهيد درس فهم المقروء.</a:t>
            </a:r>
            <a:endParaRPr lang="he-IL" sz="4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t0.gstatic.com/images?q=tbn:ANd9GcSLiPTUpw6nXkh7T-IftPntKO0jI4USPSpSW9SRr7mJ2GGykEoHs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7172" name="Picture 4" descr="http://www.marefa.org/images/thumb/8/85/Smiley.svg/180px-Smiley.svg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980728"/>
            <a:ext cx="7200800" cy="4824536"/>
          </a:xfrm>
          <a:prstGeom prst="rect">
            <a:avLst/>
          </a:prstGeom>
          <a:noFill/>
        </p:spPr>
      </p:pic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SA" dirty="0"/>
              <a:t> </a:t>
            </a:r>
            <a:r>
              <a:rPr lang="ar-SA" dirty="0" smtClean="0"/>
              <a:t>                   </a:t>
            </a:r>
            <a:r>
              <a:rPr lang="ar-SA" sz="3600" dirty="0" smtClean="0">
                <a:solidFill>
                  <a:schemeClr val="accent4">
                    <a:lumMod val="50000"/>
                  </a:schemeClr>
                </a:solidFill>
              </a:rPr>
              <a:t>سيقوم </a:t>
            </a:r>
            <a:r>
              <a:rPr lang="ar-SA" sz="3600" dirty="0" err="1" smtClean="0">
                <a:solidFill>
                  <a:schemeClr val="accent4">
                    <a:lumMod val="50000"/>
                  </a:schemeClr>
                </a:solidFill>
              </a:rPr>
              <a:t>سمايلي</a:t>
            </a:r>
            <a:r>
              <a:rPr lang="ar-SA" sz="3600" dirty="0" smtClean="0">
                <a:solidFill>
                  <a:schemeClr val="accent4">
                    <a:lumMod val="50000"/>
                  </a:schemeClr>
                </a:solidFill>
              </a:rPr>
              <a:t> الضاحك باختيار </a:t>
            </a:r>
          </a:p>
          <a:p>
            <a:pPr>
              <a:buNone/>
            </a:pPr>
            <a:r>
              <a:rPr lang="ar-SA" sz="3600" dirty="0" smtClean="0">
                <a:solidFill>
                  <a:schemeClr val="accent4">
                    <a:lumMod val="50000"/>
                  </a:schemeClr>
                </a:solidFill>
              </a:rPr>
              <a:t>                               ثلاثة </a:t>
            </a:r>
          </a:p>
          <a:p>
            <a:pPr>
              <a:buNone/>
            </a:pPr>
            <a:r>
              <a:rPr lang="ar-SA" sz="3600" dirty="0" smtClean="0">
                <a:solidFill>
                  <a:schemeClr val="accent4">
                    <a:lumMod val="50000"/>
                  </a:schemeClr>
                </a:solidFill>
              </a:rPr>
              <a:t>              </a:t>
            </a:r>
            <a:r>
              <a:rPr lang="ar-SA" sz="3600" smtClean="0">
                <a:solidFill>
                  <a:schemeClr val="accent4">
                    <a:lumMod val="50000"/>
                  </a:schemeClr>
                </a:solidFill>
              </a:rPr>
              <a:t>طلاب للإجابة </a:t>
            </a:r>
            <a:r>
              <a:rPr lang="ar-SA" sz="3600" dirty="0" smtClean="0">
                <a:solidFill>
                  <a:schemeClr val="accent4">
                    <a:lumMod val="50000"/>
                  </a:schemeClr>
                </a:solidFill>
              </a:rPr>
              <a:t>على الوظيفة </a:t>
            </a:r>
            <a:r>
              <a:rPr lang="ar-SA" sz="3600" dirty="0" err="1" smtClean="0">
                <a:solidFill>
                  <a:schemeClr val="accent4">
                    <a:lumMod val="50000"/>
                  </a:schemeClr>
                </a:solidFill>
              </a:rPr>
              <a:t>البيتية</a:t>
            </a:r>
            <a:r>
              <a:rPr lang="ar-SA" sz="3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ar-SA" dirty="0" err="1" smtClean="0"/>
              <a:t>.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t0.gstatic.com/images?q=tbn:ANd9GcSLiPTUpw6nXkh7T-IftPntKO0jI4USPSpSW9SRr7mJ2GGykEoHs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graphicFrame>
        <p:nvGraphicFramePr>
          <p:cNvPr id="8" name="מציין מיקום תוכן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21088"/>
        </p:xfrm>
        <a:graphic>
          <a:graphicData uri="http://schemas.openxmlformats.org/drawingml/2006/table">
            <a:tbl>
              <a:tblPr rtl="1"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736848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   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  2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  3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     4</a:t>
                      </a:r>
                      <a:endParaRPr lang="he-IL" dirty="0"/>
                    </a:p>
                  </a:txBody>
                  <a:tcPr/>
                </a:tc>
              </a:tr>
              <a:tr h="736848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  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6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   7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     8</a:t>
                      </a:r>
                      <a:endParaRPr lang="he-IL" dirty="0"/>
                    </a:p>
                  </a:txBody>
                  <a:tcPr/>
                </a:tc>
              </a:tr>
              <a:tr h="736848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   9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 10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    11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     12</a:t>
                      </a:r>
                      <a:endParaRPr lang="he-IL" dirty="0"/>
                    </a:p>
                  </a:txBody>
                  <a:tcPr/>
                </a:tc>
              </a:tr>
              <a:tr h="736848">
                <a:tc>
                  <a:txBody>
                    <a:bodyPr/>
                    <a:lstStyle/>
                    <a:p>
                      <a:pPr rtl="1"/>
                      <a:r>
                        <a:rPr lang="ar-SA" baseline="0" dirty="0" smtClean="0"/>
                        <a:t>          13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14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    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     16</a:t>
                      </a:r>
                      <a:endParaRPr lang="he-IL" dirty="0"/>
                    </a:p>
                  </a:txBody>
                  <a:tcPr/>
                </a:tc>
              </a:tr>
              <a:tr h="736848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     17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  18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     19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      20</a:t>
                      </a:r>
                      <a:endParaRPr lang="he-IL" dirty="0"/>
                    </a:p>
                  </a:txBody>
                  <a:tcPr/>
                </a:tc>
              </a:tr>
              <a:tr h="736848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        21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  22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  23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      24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100" name="Picture 4" descr="http://www.marefa.org/images/thumb/8/85/Smiley.svg/180px-Smiley.svg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312" y="692696"/>
            <a:ext cx="778396" cy="7647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8 0.05672 C -0.0559 0.07292 -0.10555 0.10394 -0.15468 0.12778 C -0.21684 0.1581 -0.15121 0.12269 -0.18958 0.15 C -0.19548 0.15417 -0.20902 0.15672 -0.21458 0.1588 C -0.22465 0.16273 -0.24462 0.17223 -0.24462 0.17223 C -0.25642 0.16898 -0.25694 0.15556 -0.27291 0.15209 C -0.30816 0.14445 -0.34409 0.1463 -0.37968 0.14329 C -0.43663 0.13843 -0.49271 0.13218 -0.54965 0.12986 C -0.65729 0.13287 -0.60816 0.12037 -0.65972 0.14769 C -0.66076 0.15 -0.66319 0.15185 -0.66302 0.1544 C -0.66215 0.16412 -0.64948 0.17709 -0.64635 0.18542 C -0.64357 0.19283 -0.6408 0.20023 -0.63802 0.20764 C -0.63628 0.21204 -0.63559 0.2176 -0.63298 0.22107 C -0.62222 0.23542 -0.60746 0.24352 -0.59305 0.25 C -0.57309 0.27523 -0.52899 0.27107 -0.50625 0.27223 C -0.46962 0.25741 -0.43732 0.23565 -0.39965 0.22778 C -0.38194 0.21968 -0.36666 0.21644 -0.34791 0.21435 C -0.33767 0.21111 -0.32968 0.2051 -0.31962 0.20116 C -0.30156 0.19422 -0.27552 0.1956 -0.25798 0.19445 C -0.18142 0.17894 -0.10364 0.16945 -0.02639 0.1632 C -0.01354 0.16389 -0.00034 0.16111 0.01198 0.16551 C 0.01476 0.16644 0.01198 0.17338 0.01042 0.17662 C 0.00729 0.18287 0.00174 0.18611 -0.00139 0.19213 C -0.00243 0.19838 -0.00607 0.20371 -0.00625 0.20996 C -0.00781 0.24838 -0.00694 0.28704 -0.00798 0.32547 C -0.00833 0.3419 -0.01059 0.34931 -0.01458 0.3632 C -0.01736 0.37269 -0.01649 0.38426 -0.02135 0.39213 C -0.02239 0.39398 -0.02465 0.39375 -0.02639 0.39445 C -0.03021 0.39375 -0.03472 0.39491 -0.03802 0.39213 C -0.04635 0.38519 -0.04305 0.37199 -0.05139 0.36551 C -0.07135 0.35 -0.09583 0.35185 -0.11805 0.35 C -0.15243 0.3507 -0.18698 0.3507 -0.22135 0.35209 C -0.2434 0.35301 -0.26718 0.35926 -0.28958 0.36111 C -0.34271 0.37107 -0.36284 0.3713 -0.41128 0.39213 C -0.55034 0.45185 -0.45955 0.42153 -0.51962 0.44098 C -0.52621 0.43959 -0.53316 0.43935 -0.53958 0.43658 C -0.55087 0.43195 -0.55295 0.41459 -0.55798 0.40324 C -0.56267 0.39283 -0.56944 0.3801 -0.57639 0.37223 C -0.59809 0.34769 -0.61076 0.34537 -0.63958 0.34098 C -0.65069 0.33125 -0.65503 0.33241 -0.66805 0.33658 C -0.66562 0.35787 -0.66458 0.38056 -0.65972 0.40116 C -0.6592 0.40787 -0.65868 0.41435 -0.65798 0.42107 C -0.65764 0.42477 -0.65659 0.42848 -0.65625 0.43218 C -0.6533 0.46343 -0.65607 0.44861 -0.65295 0.47662 C -0.65052 0.49815 -0.64757 0.51968 -0.64462 0.54098 C -0.64409 0.54514 -0.64323 0.5544 -0.64132 0.5588 C -0.63559 0.57269 -0.63212 0.57547 -0.62465 0.58542 C -0.62274 0.58797 -0.6217 0.59213 -0.61962 0.59445 C -0.61614 0.59838 -0.61076 0.59769 -0.60625 0.59885 C -0.59288 0.59815 -0.57951 0.59861 -0.56632 0.59653 C -0.56441 0.5963 -0.56319 0.59306 -0.56128 0.59213 C -0.54305 0.58403 -0.5243 0.5794 -0.50625 0.56991 C -0.49444 0.55371 -0.48229 0.54514 -0.46632 0.53449 C -0.45833 0.52917 -0.45416 0.52917 -0.44791 0.52107 C -0.44739 0.51875 -0.44757 0.51598 -0.44635 0.51435 C -0.44462 0.51204 -0.44184 0.51135 -0.43958 0.50996 C -0.43402 0.50695 -0.42847 0.50394 -0.42291 0.50116 C -0.42135 0.50023 -0.41805 0.49885 -0.41805 0.49885 C -0.40416 0.48125 -0.43264 0.51945 -0.41302 0.45209 C -0.41128 0.44584 -0.40416 0.44584 -0.39965 0.44329 C -0.38646 0.43565 -0.37205 0.42593 -0.35798 0.42107 C -0.33576 0.42246 -0.31354 0.42269 -0.29132 0.42547 C -0.28472 0.42616 -0.28784 0.43172 -0.28298 0.43449 C -0.26441 0.44514 -0.28264 0.4301 -0.26962 0.43889 C -0.25955 0.4456 -0.25729 0.44792 -0.24462 0.45 C -0.19635 0.44861 -0.14791 0.45023 -0.09965 0.4456 C -0.0783 0.44352 -0.05746 0.43519 -0.03628 0.42986 C -0.02795 0.42778 -0.01128 0.42338 -0.01128 0.42338 C -0.00625 0.42477 -0.00052 0.42385 0.00365 0.42778 C 0.00538 0.42963 0.00278 0.43357 0.00209 0.43658 C -0.00034 0.44792 -0.00573 0.45486 -0.01302 0.46111 C -0.01493 0.46968 -0.01927 0.47361 -0.02291 0.48102 C -0.02448 0.49422 -0.02343 0.51135 -0.02795 0.52338 C -0.03646 0.54676 -0.06232 0.54723 -0.07795 0.55 C -0.09323 0.55648 -0.11441 0.56412 -0.13125 0.57223 C -0.1493 0.56598 -0.12534 0.57593 -0.14462 0.56111 C -0.14982 0.55718 -0.1559 0.55533 -0.16128 0.55209 C -0.1743 0.54422 -0.18628 0.53611 -0.19965 0.52986 C -0.21128 0.5331 -0.20937 0.53403 -0.21458 0.54769 C -0.21354 0.5669 -0.21284 0.58287 -0.20972 0.60116 C -0.21319 0.73195 -0.22066 0.66111 -0.38298 0.6588 C -0.39462 0.6581 -0.40642 0.6588 -0.41805 0.65672 C -0.42257 0.65602 -0.42291 0.64213 -0.42639 0.63889 C -0.43784 0.62801 -0.43975 0.62986 -0.45295 0.62778 C -0.50382 0.62963 -0.51823 0.62662 -0.55972 0.6544 C -0.59462 0.65209 -0.62482 0.64607 -0.65972 0.64098 C -0.6658 0.6169 -0.66944 0.59283 -0.67795 0.56991 C -0.68021 0.54931 -0.68472 0.52986 -0.68958 0.50996 C -0.69357 0.47153 -0.69427 0.4331 -0.69635 0.39445 C -0.69635 0.39236 -0.72309 0.21875 -0.68472 0.23218 C -0.6835 0.23658 -0.68246 0.24121 -0.68125 0.2456 C -0.68055 0.24838 -0.67691 0.24699 -0.67465 0.24769 C -0.67239 0.24838 -0.67031 0.24954 -0.66805 0.25 C -0.64114 0.25579 -0.63923 0.25579 -0.61805 0.2588 C -0.60139 0.26435 -0.59878 0.26644 -0.58298 0.26783 C -0.55416 0.27037 -0.49635 0.27431 -0.49635 0.27431 C -0.47309 0.28218 -0.48316 0.2794 -0.46632 0.28334 C -0.45573 0.28264 -0.44514 0.2838 -0.43472 0.28102 C -0.43264 0.28056 -0.43229 0.27662 -0.43125 0.27431 C -0.41614 0.24213 -0.42083 0.25394 -0.41128 0.22547 C -0.41771 0.19051 -0.4118 0.19723 -0.46128 0.20996 C -0.46371 0.21065 -0.45972 0.21644 -0.45798 0.21875 C -0.45468 0.22315 -0.43975 0.22824 -0.43472 0.22986 C -0.4335 0.22848 -0.43159 0.22755 -0.43125 0.22547 C -0.43003 0.21598 -0.43941 0.20741 -0.44462 0.21435 " pathEditMode="relative" ptsTypes="fffffffffffffffffffffffffffffffffffffffffffffffffffffffffff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65 0.05672 C 0.00469 0.06181 0.00504 0.0676 0.00695 0.07223 C 0.00799 0.07454 0.01077 0.07454 0.01198 0.07662 C 0.01354 0.07917 0.01389 0.08264 0.01528 0.08542 C 0.01736 0.08935 0.01997 0.0926 0.02205 0.09653 C 0.02431 0.10903 0.02917 0.11991 0.03195 0.13218 C 0.02709 0.15903 0.03021 0.15973 0.01372 0.16551 C -0.01284 0.16389 -0.03559 0.16227 -0.06128 0.15672 C -0.0717 0.15209 -0.09444 0.14121 -0.10468 0.13889 C -0.13107 0.13287 -0.15816 0.13403 -0.18472 0.12986 C -0.24409 0.13079 -0.30399 0.125 -0.36302 0.13449 C -0.46337 0.1507 -0.36302 0.14306 -0.45139 0.14769 C -0.48021 0.15301 -0.50972 0.15834 -0.53802 0.16783 C -0.55087 0.17223 -0.56354 0.17917 -0.57639 0.18334 C -0.58837 0.18727 -0.60087 0.18843 -0.61302 0.19213 C -0.62639 0.20093 -0.63316 0.21574 -0.63802 0.23449 C -0.63576 0.24121 -0.63559 0.24977 -0.63125 0.2544 C -0.62534 0.26065 -0.59444 0.26389 -0.58958 0.26551 C -0.55486 0.27709 -0.48628 0.30324 -0.48628 0.30324 C -0.44236 0.30255 -0.39826 0.30787 -0.35468 0.30116 C -0.3342 0.29815 -0.31632 0.28102 -0.29635 0.27431 C -0.26059 0.2625 -0.22396 0.25672 -0.18802 0.2456 C -0.12691 0.22662 -0.06562 0.19885 -0.00798 0.16551 C -0.00694 0.16181 -0.00416 0.15834 -0.00468 0.1544 C -0.00781 0.13357 -0.04479 0.13542 -0.05139 0.13449 C -0.08732 0.12338 -0.07517 0.12477 -0.13958 0.14098 C -0.15399 0.14468 -0.18125 0.1588 -0.18125 0.1588 C -0.18993 0.16736 -0.19479 0.17477 -0.19965 0.18773 C -0.20382 0.23056 -0.19635 0.23982 -0.17291 0.26111 C -0.16267 0.27037 -0.15434 0.28334 -0.14305 0.29005 C -0.11979 0.30371 -0.10243 0.31297 -0.07795 0.31875 C -0.06024 0.31297 -0.04166 0.31019 -0.02465 0.30116 C -0.01423 0.2956 0.01077 0.24954 0.01528 0.24098 C 0.0158 0.23287 0.01563 0.22454 0.01702 0.21667 C 0.01841 0.20903 0.02361 0.19445 0.02361 0.19445 C 0.02309 0.24699 0.02604 0.29977 0.02205 0.35209 C 0.02153 0.35949 0.01424 0.3625 0.01042 0.36783 C 0.00122 0.3801 -0.00729 0.38773 -0.01805 0.39653 C -0.03107 0.40718 -0.04357 0.41875 -0.05625 0.42986 C -0.09496 0.46366 -0.18038 0.48727 -0.22795 0.49213 C -0.26875 0.50579 -0.27448 0.51042 -0.33628 0.49445 C -0.34705 0.49167 -0.37777 0.44607 -0.38958 0.43658 C -0.42673 0.40648 -0.46406 0.38496 -0.50798 0.37894 C -0.54896 0.38195 -0.56389 0.36111 -0.57135 0.39885 C -0.56909 0.41968 -0.56823 0.44074 -0.56458 0.46111 C -0.55694 0.50417 -0.51996 0.56875 -0.48802 0.58773 C -0.47517 0.59537 -0.46024 0.59908 -0.44635 0.60324 C -0.37361 0.6007 -0.27361 0.60787 -0.20972 0.55 C -0.2092 0.54699 -0.20833 0.54398 -0.20798 0.54098 C -0.20729 0.53519 -0.20712 0.52917 -0.20625 0.52338 C -0.20277 0.50139 -0.19531 0.48611 -0.19305 0.4632 C -0.19409 0.42338 -0.19375 0.37801 -0.20295 0.33889 C -0.2 0.32639 -0.19444 0.32662 -0.18628 0.33658 " pathEditMode="relative" ptsTypes="ffffffffffffffffffffffffffffffffffffffffffffffffffffA">
                                      <p:cBhvr>
                                        <p:cTn id="10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93889E-18 7.40741E-6 C -0.02847 -0.00324 -0.05451 -0.00949 -0.08333 -0.01111 C -0.16892 0.00232 -0.25521 0.00973 -0.3401 0.02894 C -0.43142 0.04954 -0.41545 0.05741 -0.47343 0.09329 C -0.52951 0.12801 -0.51962 0.10857 -0.5934 0.16667 C -0.65382 0.21436 -0.696 0.25973 -0.74166 0.32663 C -0.74878 0.3551 -0.75712 0.38218 -0.76337 0.41112 C -0.76562 0.44538 -0.76736 0.4595 -0.76337 0.50001 C -0.76302 0.50301 -0.74531 0.51991 -0.74514 0.51991 C -0.73455 0.5301 -0.72448 0.53866 -0.7151 0.55116 C -0.68524 0.59098 -0.6618 0.62501 -0.62014 0.64445 C -0.60955 0.64931 -0.59791 0.64885 -0.5868 0.65116 C -0.5243 0.66482 -0.59826 0.65116 -0.50503 0.66667 C -0.45885 0.65996 -0.42725 0.65047 -0.38333 0.64005 C -0.34861 0.62246 -0.35 0.62547 -0.3118 0.59121 C -0.29739 0.57825 -0.28333 0.56413 -0.27014 0.54885 C -0.26545 0.54329 -0.25833 0.52894 -0.25833 0.52894 C -0.26007 0.50672 -0.2585 0.48357 -0.26337 0.46227 C -0.27257 0.42246 -0.27934 0.42593 -0.29687 0.40672 C -0.30937 0.39283 -0.32118 0.37848 -0.33333 0.36436 C -0.35573 0.33866 -0.41475 0.32616 -0.4401 0.31991 C -0.45955 0.32061 -0.47934 0.31852 -0.49861 0.32223 C -0.50277 0.32315 -0.50521 0.3294 -0.50833 0.33334 C -0.51354 0.33982 -0.5184 0.34653 -0.52343 0.35325 C -0.52795 0.35926 -0.53333 0.37547 -0.53333 0.37547 C -0.52552 0.40163 -0.50885 0.39792 -0.4901 0.40232 C -0.40468 0.45209 -0.36996 0.48033 -0.27847 0.50232 C -0.20902 0.51899 -0.13837 0.52755 -0.0684 0.54005 C 0.05087 0.53751 0.02205 0.56436 0.0849 0.48889 C 0.09549 0.447 0.0967 0.36135 0.06493 0.33102 C 0.04271 0.30973 0.01858 0.2919 -0.00503 0.27339 C -0.03489 0.25001 -0.03159 0.25278 -0.05503 0.24214 C -0.12187 0.25024 -0.17587 0.24376 -0.23003 0.29561 C -0.23316 0.30255 -0.23958 0.30764 -0.2401 0.31551 C -0.24097 0.33264 -0.24132 0.35001 -0.23837 0.36667 C -0.22968 0.41922 -0.1835 0.42825 -0.15 0.43102 C -0.14114 0.42732 -0.12951 0.4294 -0.12343 0.41991 C -0.11805 0.41135 -0.11909 0.39723 -0.1217 0.38658 C -0.12882 0.35764 -0.13975 0.33033 -0.15173 0.3044 C -0.15712 0.29283 -0.16527 0.2838 -0.17343 0.27547 C -0.21701 0.23102 -0.25382 0.19862 -0.3085 0.18658 C -0.33593 0.18033 -0.36389 0.17917 -0.39166 0.17547 C -0.41389 0.17709 -0.43628 0.17547 -0.45833 0.1801 C -0.49253 0.18751 -0.52986 0.23936 -0.54843 0.27547 C -0.55121 0.29468 -0.55486 0.31714 -0.54843 0.33565 C -0.54392 0.34862 -0.53264 0.35487 -0.52343 0.36227 C -0.45816 0.41621 -0.41684 0.42362 -0.3401 0.43774 C -0.31962 0.43334 -0.29583 0.43982 -0.27847 0.42454 C -0.27083 0.41783 -0.29444 0.37547 -0.29861 0.37107 C -0.33333 0.33264 -0.3934 0.27894 -0.4368 0.26899 C -0.45659 0.26436 -0.47673 0.26598 -0.4967 0.26436 C -0.51163 0.26737 -0.5283 0.26389 -0.54166 0.27339 C -0.55034 0.2794 -0.55139 0.29584 -0.55677 0.30672 C -0.56093 0.31505 -0.56545 0.32315 -0.57014 0.33102 C -0.5743 0.33797 -0.57951 0.34376 -0.58333 0.35116 C -0.58802 0.36019 -0.5908 0.37084 -0.59514 0.3801 C -0.60087 0.39237 -0.60729 0.40371 -0.61337 0.41551 C -0.61962 0.45371 -0.62309 0.45996 -0.61337 0.50672 C -0.61163 0.51482 -0.60486 0.51945 -0.60173 0.52663 C -0.5875 0.55926 -0.57517 0.60672 -0.54843 0.62894 C -0.53837 0.63727 -0.48073 0.65533 -0.48003 0.65556 C -0.39305 0.68149 -0.41996 0.67477 -0.33003 0.6801 C -0.30607 0.6794 -0.28194 0.68264 -0.25833 0.67778 C -0.1967 0.66505 -0.11788 0.63612 -0.05347 0.61343 C -0.03715 0.60093 0.00556 0.57848 0.0132 0.54445 C 0.01945 0.51667 0.01771 0.48681 0.01997 0.45788 C 0.01893 0.42755 0.02431 0.39538 0.01667 0.36667 C -0.00052 0.30232 -0.02986 0.28542 -0.0717 0.27339 C -0.10173 0.2794 -0.11684 0.27061 -0.12847 0.30232 C -0.12465 0.37014 -0.09132 0.40047 -0.04843 0.45325 C -0.03402 0.47107 -0.02152 0.49214 -0.00503 0.50672 C 0.02518 0.53334 0.04098 0.53704 0.06997 0.54676 C 0.07882 0.54514 0.08837 0.54676 0.09653 0.54214 C 0.1 0.54028 0.1007 0.5338 0.10157 0.52894 C 0.10538 0.50764 0.10643 0.48565 0.1099 0.46436 C 0.10764 0.42524 0.10799 0.38565 0.1033 0.34676 C 0.09479 0.27778 0.01979 0.25371 -0.0217 0.24005 C -0.02951 0.24075 -0.0375 0.24051 -0.04514 0.24214 C -0.05 0.24329 -0.05659 0.25278 -0.06007 0.25556 C -0.10729 0.2926 -0.13507 0.30857 -0.17014 0.36667 C -0.18975 0.44723 -0.20729 0.56459 -0.13003 0.59769 C -0.11857 0.58658 -0.09652 0.58334 -0.09514 0.56436 C -0.09045 0.50209 -0.13229 0.48241 -0.15833 0.45325 C -0.18524 0.42315 -0.20746 0.38542 -0.2368 0.35996 C -0.27621 0.32593 -0.33593 0.31737 -0.38003 0.30672 C -0.41996 0.30903 -0.46041 0.30579 -0.5 0.31343 C -0.50937 0.31528 -0.57326 0.3588 -0.58177 0.36436 C -0.63455 0.44491 -0.6901 0.51528 -0.72343 0.61343 C -0.73038 0.65996 -0.72118 0.6838 -0.6934 0.71343 C -0.65208 0.75741 -0.66788 0.74839 -0.63333 0.75996 C -0.61788 0.75394 -0.60156 0.7507 -0.5868 0.74214 C -0.57847 0.73727 -0.57152 0.72848 -0.5651 0.71991 C -0.52656 0.66852 -0.51753 0.63357 -0.49514 0.57339 C -0.4901 0.54214 -0.48316 0.51158 -0.47847 0.4801 C -0.47951 0.46598 -0.47864 0.45139 -0.48177 0.43774 C -0.48646 0.41737 -0.50972 0.40394 -0.52343 0.40001 C -0.55347 0.40139 -0.57135 0.38658 -0.57847 0.42223 C -0.57795 0.42663 -0.57899 0.43218 -0.57673 0.43565 C -0.57448 0.43913 -0.57014 0.43889 -0.56666 0.44005 C -0.53975 0.44908 -0.54462 0.44676 -0.5151 0.44885 C -0.5085 0.44144 -0.49878 0.43704 -0.49514 0.42663 C -0.49323 0.42061 -0.48698 0.36343 -0.49166 0.34885 C -0.49514 0.3382 -0.50173 0.32987 -0.50833 0.32223 C -0.51163 0.31852 -0.51649 0.31806 -0.52014 0.31551 C -0.52639 0.31135 -0.53264 0.30695 -0.53837 0.30232 C -0.56406 0.28195 -0.58941 0.26343 -0.6184 0.25325 C -0.62569 0.25394 -0.63316 0.25301 -0.6401 0.25556 C -0.65434 0.26065 -0.61909 0.30718 -0.6118 0.31551 C -0.60087 0.32801 -0.58663 0.3345 -0.57343 0.34214 C -0.52465 0.37038 -0.45434 0.36227 -0.40677 0.36436 C -0.25295 0.35857 -0.17882 0.35741 -0.04166 0.33774 C -6.93889E-18 0.33843 0.04271 0.32732 0.08334 0.34005 C 0.09688 0.34422 0.1 0.36968 0.10834 0.3845 C 0.12657 0.41644 0.11424 0.39237 0.1316 0.42894 C 0.13212 0.43936 0.13334 0.44954 0.13334 0.45996 C 0.13334 0.46667 0.13542 0.47547 0.1316 0.4801 C 0.12743 0.48519 0.12049 0.48149 0.11493 0.48218 C 0.10348 0.48982 0.09063 0.49121 0.0783 0.49769 C 0.04288 0.51667 0.00799 0.53565 -0.02847 0.55116 C -0.06128 0.56528 -0.09253 0.58288 -0.12673 0.58889 C -0.14566 0.59561 -0.16562 0.59653 -0.18507 0.60001 C -0.19948 0.59862 -0.21441 0.59977 -0.22847 0.59561 C -0.2309 0.59491 -0.22899 0.58056 -0.23177 0.57339 C -0.2368 0.56042 -0.24774 0.5595 -0.25677 0.55788 C -0.26788 0.55857 -0.27951 0.55556 -0.2901 0.55996 C -0.29288 0.56112 -0.2901 0.56806 -0.28837 0.57107 C -0.28333 0.57917 -0.27291 0.57501 -0.2651 0.57547 C -0.24618 0.57663 -0.22725 0.57709 -0.20833 0.57778 C -0.2059 0.6088 -0.20555 0.62038 -0.1967 0.64445 C -0.19201 0.65718 -0.18941 0.67084 -0.17864 0.67547 C -0.17274 0.66806 -0.1717 0.66413 -0.17014 0.65325 C -0.17066 0.65116 -0.16996 0.64723 -0.1717 0.64676 C -0.17552 0.64561 -0.17951 0.64908 -0.18333 0.64885 C -0.19392 0.64839 -0.20451 0.64584 -0.2151 0.64445 C -0.2375 0.6345 -0.2585 0.62107 -0.27847 0.6044 C -0.28212 0.60139 -0.28472 0.5963 -0.28837 0.59329 C -0.29861 0.58542 -0.31215 0.58241 -0.32343 0.57778 C -0.33073 0.57477 -0.34531 0.56829 -0.35 0.56227 C -0.35121 0.56089 -0.35191 0.55811 -0.35347 0.55788 C -0.36666 0.55579 -0.38003 0.55626 -0.3934 0.55556 C -0.39514 0.55487 -0.39687 0.5544 -0.39843 0.55325 C -0.40139 0.55139 -0.40382 0.54839 -0.40677 0.54676 C -0.41962 0.54005 -0.41146 0.54931 -0.4184 0.54005 " pathEditMode="relative" ptsTypes="ffffffffffffffffffffffffffffffffffffffffffffffffffffffffffffffffffffffffffffffffffffffffffffffffffffffffffffffffffffffffffffffffffffffffffffffA">
                                      <p:cBhvr>
                                        <p:cTn id="14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t0.gstatic.com/images?q=tbn:ANd9GcSLiPTUpw6nXkh7T-IftPntKO0jI4USPSpSW9SRr7mJ2GGykEoHs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اذا الحكاية الشعبية </a:t>
            </a:r>
            <a:r>
              <a:rPr lang="ar-SA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هي:</a:t>
            </a:r>
            <a:endParaRPr lang="ar-SA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None/>
            </a:pPr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الأدب الشائع في الطبقات التي تُسمى عادة بشعب أو عامة، وله مميزات خاصة </a:t>
            </a:r>
            <a:r>
              <a:rPr lang="ar-SA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به</a:t>
            </a:r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في بعض الأحيان ومشابهة مع الأدب </a:t>
            </a:r>
            <a:r>
              <a:rPr lang="ar-SA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الكلاسيكي </a:t>
            </a:r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، ويستعمل اللهجة المحلية أو لغة شبه </a:t>
            </a:r>
            <a:r>
              <a:rPr lang="ar-SA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فصيحة </a:t>
            </a:r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، سهلة فيها </a:t>
            </a:r>
            <a:r>
              <a:rPr lang="ar-SA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تعابير</a:t>
            </a:r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باللغة العامية</a:t>
            </a:r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</a:p>
          <a:p>
            <a:pPr>
              <a:buNone/>
            </a:pPr>
            <a:endParaRPr lang="he-IL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109</Words>
  <Application>Microsoft Office PowerPoint</Application>
  <PresentationFormat>‫הצגה על המסך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5" baseType="lpstr">
      <vt:lpstr>ערכת נושא Office</vt:lpstr>
      <vt:lpstr>שקופית 1</vt:lpstr>
      <vt:lpstr>שקופית 2</vt:lpstr>
      <vt:lpstr>שקופית 3</vt:lpstr>
      <vt:lpstr>שקופית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feda</dc:creator>
  <cp:lastModifiedBy>feda</cp:lastModifiedBy>
  <cp:revision>3</cp:revision>
  <dcterms:created xsi:type="dcterms:W3CDTF">2013-02-22T08:47:21Z</dcterms:created>
  <dcterms:modified xsi:type="dcterms:W3CDTF">2013-03-31T04:05:36Z</dcterms:modified>
</cp:coreProperties>
</file>