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1C8088-B293-4B06-BADC-CF7C3D3B9333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64FC22-6B14-41F8-BBD2-BC58C5A8681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637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4FC22-6B14-41F8-BBD2-BC58C5A8681A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913F4-7DF6-4F34-8E92-9B60506765D7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4" descr="http://www.hereisfree.com/content1/imguploads/Image/cjbc/zcool/20080523/12115447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552" y="0"/>
            <a:ext cx="9540552" cy="6858000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251520" y="548680"/>
            <a:ext cx="6192688" cy="54726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تعلمنا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</a:t>
            </a:r>
            <a:r>
              <a:rPr lang="ar-JO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ن خلال </a:t>
            </a:r>
            <a:r>
              <a:rPr lang="ar-JO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الدرس</a:t>
            </a:r>
            <a:r>
              <a:rPr lang="ar-SA" sz="2800" b="1" i="1" spc="5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أنّ هنالك أمورًا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نستهين بها في حياتنا اليومية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ولكن نكتشف لاحقًا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أن لهذه الأمور البسيطة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دورًا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وأهمية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كبيرة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في حياتنا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اليومية.</a:t>
            </a:r>
            <a:r>
              <a:rPr lang="ar-SA" sz="2800" b="1" spc="5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فقد </a:t>
            </a:r>
            <a:r>
              <a:rPr lang="ar-SA" sz="2800" b="1" i="1" spc="5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ظن صاحب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القط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أنه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حصل على أقل ورثة من </a:t>
            </a:r>
            <a:r>
              <a:rPr lang="ar-SA" sz="2800" b="1" i="1" spc="50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إ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خوته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ولكن هذا القليل استطاع أن يفعل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به ما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لم يفعله أحد.</a:t>
            </a:r>
          </a:p>
          <a:p>
            <a:pPr algn="just"/>
            <a:r>
              <a:rPr lang="ar-SA" sz="2800" b="1" i="1" spc="5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وتعلمنا أيضًا أنّ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لمهارة القراءة أهمية كبيرة في الاستدلال على مجريات الدرس والقصة.</a:t>
            </a:r>
            <a:endParaRPr lang="he-IL" sz="2800" b="1" spc="50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ערכת נושא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ahmad1</cp:lastModifiedBy>
  <cp:revision>4</cp:revision>
  <dcterms:created xsi:type="dcterms:W3CDTF">2013-02-22T09:34:24Z</dcterms:created>
  <dcterms:modified xsi:type="dcterms:W3CDTF">2013-05-13T05:21:09Z</dcterms:modified>
</cp:coreProperties>
</file>