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18" d="100"/>
          <a:sy n="118" d="100"/>
        </p:scale>
        <p:origin x="-1482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B1C8088-B293-4B06-BADC-CF7C3D3B9333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264FC22-6B14-41F8-BBD2-BC58C5A8681A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66370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4FC22-6B14-41F8-BBD2-BC58C5A8681A}" type="slidenum">
              <a:rPr lang="he-IL" smtClean="0"/>
              <a:pPr/>
              <a:t>1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13F4-7DF6-4F34-8E92-9B60506765D7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C1FA-DB5F-4F0C-AB14-82BB54489C8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13F4-7DF6-4F34-8E92-9B60506765D7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C1FA-DB5F-4F0C-AB14-82BB54489C8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13F4-7DF6-4F34-8E92-9B60506765D7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C1FA-DB5F-4F0C-AB14-82BB54489C8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13F4-7DF6-4F34-8E92-9B60506765D7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C1FA-DB5F-4F0C-AB14-82BB54489C8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13F4-7DF6-4F34-8E92-9B60506765D7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C1FA-DB5F-4F0C-AB14-82BB54489C8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13F4-7DF6-4F34-8E92-9B60506765D7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C1FA-DB5F-4F0C-AB14-82BB54489C8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13F4-7DF6-4F34-8E92-9B60506765D7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C1FA-DB5F-4F0C-AB14-82BB54489C8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13F4-7DF6-4F34-8E92-9B60506765D7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C1FA-DB5F-4F0C-AB14-82BB54489C8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13F4-7DF6-4F34-8E92-9B60506765D7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C1FA-DB5F-4F0C-AB14-82BB54489C8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13F4-7DF6-4F34-8E92-9B60506765D7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C1FA-DB5F-4F0C-AB14-82BB54489C8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13F4-7DF6-4F34-8E92-9B60506765D7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C1FA-DB5F-4F0C-AB14-82BB54489C8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913F4-7DF6-4F34-8E92-9B60506765D7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EC1FA-DB5F-4F0C-AB14-82BB54489C83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Picture 4" descr="http://www.hereisfree.com/content1/imguploads/Image/cjbc/zcool/20080523/121154478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96552" y="0"/>
            <a:ext cx="9540552" cy="6858000"/>
          </a:xfrm>
          <a:prstGeom prst="rect">
            <a:avLst/>
          </a:prstGeom>
          <a:noFill/>
        </p:spPr>
      </p:pic>
      <p:sp>
        <p:nvSpPr>
          <p:cNvPr id="6" name="מלבן 5"/>
          <p:cNvSpPr/>
          <p:nvPr/>
        </p:nvSpPr>
        <p:spPr>
          <a:xfrm>
            <a:off x="251520" y="548680"/>
            <a:ext cx="6192688" cy="54726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just"/>
            <a:r>
              <a:rPr lang="ar-SA" sz="2800" b="1" i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تعلمنا </a:t>
            </a:r>
            <a:r>
              <a:rPr lang="ar-SA" sz="2800" b="1" i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م</a:t>
            </a:r>
            <a:r>
              <a:rPr lang="ar-JO" sz="2800" b="1" i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ن خلال </a:t>
            </a:r>
            <a:r>
              <a:rPr lang="ar-JO" sz="2800" b="1" i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الدرس</a:t>
            </a:r>
            <a:r>
              <a:rPr lang="ar-SA" sz="2800" b="1" i="1" spc="50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ar-SA" sz="2800" b="1" i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أنّ هنالك أمورًا </a:t>
            </a:r>
            <a:r>
              <a:rPr lang="ar-SA" sz="2800" b="1" i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نستهين بها في حياتنا اليومية </a:t>
            </a:r>
            <a:r>
              <a:rPr lang="ar-SA" sz="2800" b="1" i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ولكن نكتشف لاحقًا </a:t>
            </a:r>
            <a:r>
              <a:rPr lang="ar-SA" sz="2800" b="1" i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أن لهذه الأمور البسيطة </a:t>
            </a:r>
            <a:r>
              <a:rPr lang="ar-SA" sz="2800" b="1" i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دورًا </a:t>
            </a:r>
            <a:r>
              <a:rPr lang="ar-SA" sz="2800" b="1" i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وأهمية </a:t>
            </a:r>
            <a:r>
              <a:rPr lang="ar-SA" sz="2800" b="1" i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كبيرة </a:t>
            </a:r>
            <a:r>
              <a:rPr lang="ar-SA" sz="2800" b="1" i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في حياتنا </a:t>
            </a:r>
            <a:r>
              <a:rPr lang="ar-SA" sz="2800" b="1" i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اليومية.</a:t>
            </a:r>
            <a:r>
              <a:rPr lang="ar-SA" sz="2800" b="1" spc="50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ar-SA" sz="2800" b="1" i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فقد </a:t>
            </a:r>
            <a:r>
              <a:rPr lang="ar-SA" sz="2800" b="1" i="1" spc="50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ظن صاحب </a:t>
            </a:r>
            <a:r>
              <a:rPr lang="ar-SA" sz="2800" b="1" i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القط </a:t>
            </a:r>
            <a:r>
              <a:rPr lang="ar-SA" sz="2800" b="1" i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أنه </a:t>
            </a:r>
            <a:r>
              <a:rPr lang="ar-SA" sz="2800" b="1" i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حصل على أقل ورثة من </a:t>
            </a:r>
            <a:r>
              <a:rPr lang="ar-SA" sz="2800" b="1" i="1" spc="50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إ</a:t>
            </a:r>
            <a:r>
              <a:rPr lang="ar-SA" sz="2800" b="1" i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خوته </a:t>
            </a:r>
            <a:r>
              <a:rPr lang="ar-SA" sz="2800" b="1" i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ولكن هذا القليل استطاع أن يفعل </a:t>
            </a:r>
            <a:r>
              <a:rPr lang="ar-SA" sz="2800" b="1" i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به ما </a:t>
            </a:r>
            <a:r>
              <a:rPr lang="ar-SA" sz="2800" b="1" i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لم يفعله أحد.</a:t>
            </a:r>
          </a:p>
          <a:p>
            <a:pPr algn="just"/>
            <a:r>
              <a:rPr lang="ar-SA" sz="2800" b="1" i="1" spc="5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وتعلمنا أيضًا أنّ </a:t>
            </a:r>
            <a:r>
              <a:rPr lang="ar-SA" sz="2800" b="1" i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لمهارة القراءة أهمية كبيرة في الاستدلال على مجريات الدرس والقصة.</a:t>
            </a:r>
            <a:endParaRPr lang="he-IL" sz="2800" b="1" spc="50" dirty="0" smtClean="0">
              <a:ln w="11430"/>
              <a:solidFill>
                <a:schemeClr val="accent3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ערכת נושא Office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feda</dc:creator>
  <cp:lastModifiedBy>ahmad1</cp:lastModifiedBy>
  <cp:revision>4</cp:revision>
  <dcterms:created xsi:type="dcterms:W3CDTF">2013-02-22T09:34:24Z</dcterms:created>
  <dcterms:modified xsi:type="dcterms:W3CDTF">2013-05-13T05:21:09Z</dcterms:modified>
</cp:coreProperties>
</file>