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סגנון בהיר 2 - הדגשה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9DA81AE-BAF2-47D6-B23D-B5E6B1E4FF5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FE8879-F25C-47E6-870D-2E58549835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26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879-F25C-47E6-870D-2E58549835F4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E62E5-48E2-412B-B72D-258DBC84F319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B7A9-C819-4344-BAB6-62927F315C9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zondle.com/ZC.aspx?id=17c0344f-5c1f-4d8c-9d08-a3069320b522&amp;width=60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1728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SA" dirty="0" smtClean="0">
              <a:solidFill>
                <a:srgbClr val="C00000"/>
              </a:solidFill>
            </a:endParaRPr>
          </a:p>
          <a:p>
            <a:r>
              <a:rPr lang="ar-SA" sz="4400" dirty="0" smtClean="0">
                <a:solidFill>
                  <a:srgbClr val="C00000"/>
                </a:solidFill>
              </a:rPr>
              <a:t>التمهيد</a:t>
            </a:r>
            <a:endParaRPr lang="he-IL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تعليمات اللعبة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عليك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الضغط على السمكة كي تتمكن من الدخول إلى اللعبة.</a:t>
            </a:r>
          </a:p>
          <a:p>
            <a:pPr>
              <a:lnSpc>
                <a:spcPct val="150000"/>
              </a:lnSpc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تتكون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اللعبة من ثلاثة أسئلة عليك اختيار الإجابة الأكثر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منطقية،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وذلك تبعًا لما تعلمناه في درس التعبير الكتابي.</a:t>
            </a:r>
          </a:p>
          <a:p>
            <a:pPr>
              <a:buNone/>
            </a:pP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اضغط على السمكة لتتمكن من الدخول على اللعبة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http://www.noorsa.net/files/image/mogamert%20smk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212976"/>
            <a:ext cx="4486622" cy="1924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ענן 5"/>
          <p:cNvSpPr/>
          <p:nvPr/>
        </p:nvSpPr>
        <p:spPr>
          <a:xfrm>
            <a:off x="1331640" y="2204864"/>
            <a:ext cx="6768752" cy="3816424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عنوان الدرس </a:t>
            </a:r>
            <a:r>
              <a:rPr lang="ar-S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هو:</a:t>
            </a:r>
            <a:endParaRPr lang="ar-SA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ar-SA" sz="3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«القط </a:t>
            </a:r>
            <a:r>
              <a:rPr lang="ar-SA" sz="3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صاحب </a:t>
            </a:r>
            <a:r>
              <a:rPr lang="ar-SA" sz="3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الجزمة» </a:t>
            </a:r>
            <a:endParaRPr lang="he-IL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ערכת נושא Office</vt:lpstr>
      <vt:lpstr>PowerPoint Presentation</vt:lpstr>
      <vt:lpstr>تعليمات اللعبة</vt:lpstr>
      <vt:lpstr>اضغط على السمكة لتتمكن من الدخول على اللعبة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5</cp:revision>
  <dcterms:created xsi:type="dcterms:W3CDTF">2012-11-26T04:25:43Z</dcterms:created>
  <dcterms:modified xsi:type="dcterms:W3CDTF">2013-05-13T09:06:59Z</dcterms:modified>
</cp:coreProperties>
</file>