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CB511-6C82-48D9-8AB7-29E28E31E6C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3F0BC-2B1C-4F78-B702-D3C000404F9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تلخيص الدرس: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9144000" cy="6669360"/>
          </a:xfrm>
          <a:prstGeom prst="rect">
            <a:avLst/>
          </a:prstGeom>
          <a:noFill/>
        </p:spPr>
      </p:pic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هنالك أمور قد نستهين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بها في حياتنا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اليومية، ولكننا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نكتشف أن لهذه الأمور البسيطة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دورًا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وأهمية كبيرة في حياتنا اليومية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ערכת נושא Office</vt:lpstr>
      <vt:lpstr>تلخيص الدرس: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تلخيص الدرس:</dc:title>
  <dc:creator>feda</dc:creator>
  <cp:lastModifiedBy>ahmad1</cp:lastModifiedBy>
  <cp:revision>2</cp:revision>
  <dcterms:created xsi:type="dcterms:W3CDTF">2012-11-26T05:06:41Z</dcterms:created>
  <dcterms:modified xsi:type="dcterms:W3CDTF">2013-05-13T09:18:11Z</dcterms:modified>
</cp:coreProperties>
</file>