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798"/>
  <ax:ocxPr ax:name="_cy" ax:value="13000"/>
  <ax:ocxPr ax:name="FlashVars" ax:value=""/>
  <ax:ocxPr ax:name="Movie" ax:value="http://www.youtube.com/v/3re0Ja6FSRY"/>
  <ax:ocxPr ax:name="Src" ax:value="http://www.youtube.com/v/3re0Ja6FSRY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8859C-A416-4277-9631-82BBCF12D8BD}" type="datetimeFigureOut">
              <a:rPr lang="he-IL" smtClean="0"/>
              <a:pPr/>
              <a:t>ג'/סיון/תשע"ג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3C30-975D-4028-8BF9-95E13041B58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42584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فهم المسموع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مشاهدة فيديو</a:t>
            </a:r>
            <a:r>
              <a:rPr lang="ar-SA" dirty="0" smtClean="0"/>
              <a:t>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</p:spTree>
    <p:controls>
      <p:control spid="1026" name="ShockwaveFlash1" r:id="rId2" imgW="8207280" imgH="46800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ענן 4"/>
          <p:cNvSpPr/>
          <p:nvPr/>
        </p:nvSpPr>
        <p:spPr>
          <a:xfrm>
            <a:off x="1259632" y="1700808"/>
            <a:ext cx="6408712" cy="43204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المناقشة والحوار حول الفيديو.</a:t>
            </a:r>
            <a:endParaRPr lang="he-IL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</Words>
  <Application>Microsoft Office PowerPoint</Application>
  <PresentationFormat>‫הצגה על המסך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فهم المسموع</vt:lpstr>
      <vt:lpstr>مشاهدة فيديو: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الشرح:</dc:title>
  <dc:creator>feda</dc:creator>
  <cp:lastModifiedBy>feda</cp:lastModifiedBy>
  <cp:revision>7</cp:revision>
  <dcterms:created xsi:type="dcterms:W3CDTF">2012-11-26T04:41:38Z</dcterms:created>
  <dcterms:modified xsi:type="dcterms:W3CDTF">2013-05-12T14:13:51Z</dcterms:modified>
</cp:coreProperties>
</file>