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0801"/>
  <ax:ocxPr ax:name="_cy" ax:value="15399"/>
  <ax:ocxPr ax:name="FlashVars" ax:value=""/>
  <ax:ocxPr ax:name="Movie" ax:value="http://www.youtube.com/v/xTp_q0YOHik"/>
  <ax:ocxPr ax:name="Src" ax:value="http://www.youtube.com/v/xTp_q0YOHik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2F1C-818D-4A55-8DB9-80E3615415A5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7C5B-D73D-4AF5-A6EB-E6322FF970B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7487695" imgH="5544324"/>
        </mc:Choice>
        <mc:Fallback>
          <p:control name="ShockwaveFlash1" r:id="rId2" imgW="7487695" imgH="554432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692150"/>
                  <a:ext cx="7488237" cy="55435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9ori.com/media/images/5974f98c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938338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رأيكم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بالفيديو؟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83568" y="2780928"/>
            <a:ext cx="5256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الجو السائد في </a:t>
            </a:r>
            <a:r>
              <a:rPr lang="ar-SA" sz="40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الفيديو؟</a:t>
            </a:r>
            <a:endParaRPr lang="ar-SA" sz="40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photos.azyya.com/store/up2/081214111209rrT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52536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حلم الطفل الصغير في </a:t>
            </a:r>
            <a:r>
              <a:rPr lang="ar-SA" sz="40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الفيديو؟</a:t>
            </a:r>
            <a:endParaRPr lang="ar-SA" sz="40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ar-SA" sz="40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هي أحلامكم التي تتمنون أن تتحقق؟</a:t>
            </a:r>
            <a:endParaRPr lang="en-US" sz="40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PowerPoint Presentation</vt:lpstr>
      <vt:lpstr>ما هو رأيكم بالفيديو؟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ahmad1</cp:lastModifiedBy>
  <cp:revision>5</cp:revision>
  <dcterms:created xsi:type="dcterms:W3CDTF">2013-04-19T15:51:24Z</dcterms:created>
  <dcterms:modified xsi:type="dcterms:W3CDTF">2013-05-13T17:37:51Z</dcterms:modified>
</cp:coreProperties>
</file>