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PropertyBag">
  <ax:ocxPr ax:name="_cx" ax:value="20801"/>
  <ax:ocxPr ax:name="_cy" ax:value="15399"/>
  <ax:ocxPr ax:name="FlashVars" ax:value=""/>
  <ax:ocxPr ax:name="Movie" ax:value="http://www.youtube.com/v/xTp_q0YOHik"/>
  <ax:ocxPr ax:name="Src" ax:value="http://www.youtube.com/v/xTp_q0YOHik"/>
  <ax:ocxPr ax:name="WMode" ax:value="Window"/>
  <ax:ocxPr ax:name="Play" ax:value="0"/>
  <ax:ocxPr ax:name="Loop" ax:value="-1"/>
  <ax:ocxPr ax:name="Quality" ax:value="High"/>
  <ax:ocxPr ax:name="SAlign" ax:value="LT"/>
  <ax:ocxPr ax:name="Menu" ax:value="-1"/>
  <ax:ocxPr ax:name="Base" ax:value=""/>
  <ax:ocxPr ax:name="AllowScriptAccess" ax:value=""/>
  <ax:ocxPr ax:name="Scale" ax:value="NoScale"/>
  <ax:ocxPr ax:name="DeviceFont" ax:value="0"/>
  <ax:ocxPr ax:name="EmbedMovie" ax:value="0"/>
  <ax:ocxPr ax:name="BGColor" ax:value=""/>
  <ax:ocxPr ax:name="SWRemote" ax:value=""/>
  <ax:ocxPr ax:name="MovieData" ax:value=""/>
  <ax:ocxPr ax:name="SeamlessTabbing" ax:value="1"/>
  <ax:ocxPr ax:name="Profile" ax:value="0"/>
  <ax:ocxPr ax:name="ProfileAddress" ax:value=""/>
  <ax:ocxPr ax:name="ProfilePort" ax:value="0"/>
  <ax:ocxPr ax:name="AllowNetworking" ax:value="all"/>
  <ax:ocxPr ax:name="AllowFullScreen" ax:value="false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2F1C-818D-4A55-8DB9-80E3615415A5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7C5B-D73D-4AF5-A6EB-E6322FF970B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2F1C-818D-4A55-8DB9-80E3615415A5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7C5B-D73D-4AF5-A6EB-E6322FF970B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2F1C-818D-4A55-8DB9-80E3615415A5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7C5B-D73D-4AF5-A6EB-E6322FF970B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2F1C-818D-4A55-8DB9-80E3615415A5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7C5B-D73D-4AF5-A6EB-E6322FF970B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2F1C-818D-4A55-8DB9-80E3615415A5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7C5B-D73D-4AF5-A6EB-E6322FF970B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2F1C-818D-4A55-8DB9-80E3615415A5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7C5B-D73D-4AF5-A6EB-E6322FF970B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2F1C-818D-4A55-8DB9-80E3615415A5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7C5B-D73D-4AF5-A6EB-E6322FF970B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2F1C-818D-4A55-8DB9-80E3615415A5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7C5B-D73D-4AF5-A6EB-E6322FF970B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2F1C-818D-4A55-8DB9-80E3615415A5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7C5B-D73D-4AF5-A6EB-E6322FF970B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2F1C-818D-4A55-8DB9-80E3615415A5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7C5B-D73D-4AF5-A6EB-E6322FF970B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12F1C-818D-4A55-8DB9-80E3615415A5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7C5B-D73D-4AF5-A6EB-E6322FF970B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12F1C-818D-4A55-8DB9-80E3615415A5}" type="datetimeFigureOut">
              <a:rPr lang="ar-SA" smtClean="0"/>
              <a:pPr/>
              <a:t>04/07/1434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D7C5B-D73D-4AF5-A6EB-E6322FF970B2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mc:AlternateContent xmlns:mc="http://schemas.openxmlformats.org/markup-compatibility/2006">
        <mc:Choice xmlns:v="urn:schemas-microsoft-com:vml" Requires="v">
          <p:control spid="1026" name="ShockwaveFlash1" r:id="rId2" imgW="7487695" imgH="5544324"/>
        </mc:Choice>
        <mc:Fallback>
          <p:control name="ShockwaveFlash1" r:id="rId2" imgW="7487695" imgH="5544324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16013" y="692150"/>
                  <a:ext cx="7488237" cy="554355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9ori.com/media/images/5974f98c7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2938338"/>
          </a:xfrm>
        </p:spPr>
        <p:txBody>
          <a:bodyPr>
            <a:normAutofit/>
          </a:bodyPr>
          <a:lstStyle/>
          <a:p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ما هو رأيكم </a:t>
            </a:r>
            <a:r>
              <a:rPr lang="ar-SA" b="1" dirty="0" err="1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بالفيديو؟</a:t>
            </a:r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ar-SA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683568" y="2780928"/>
            <a:ext cx="52563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40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ما هو الجو السائد في </a:t>
            </a:r>
            <a:r>
              <a:rPr lang="ar-SA" sz="4000" b="1" dirty="0" err="1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الفيديو؟</a:t>
            </a:r>
            <a:endParaRPr lang="ar-SA" sz="4000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://photos.azyya.com/store/up2/081214111209rrT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-252536" y="105273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sz="40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ما هو حلم الطفل الصغير في </a:t>
            </a:r>
            <a:r>
              <a:rPr lang="ar-SA" sz="4000" b="1" dirty="0" err="1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الفيديو؟</a:t>
            </a:r>
            <a:endParaRPr lang="ar-SA" sz="4000" b="1" dirty="0" smtClean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endParaRPr lang="ar-SA" sz="4000" b="1" dirty="0" smtClean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r>
              <a:rPr lang="ar-SA" sz="40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ما هي أحلامكم التي تتمنون أن تتحقق؟</a:t>
            </a:r>
            <a:endParaRPr lang="en-US" sz="4000" b="1" dirty="0" smtClean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28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سمة Office</vt:lpstr>
      <vt:lpstr>PowerPoint Presentation</vt:lpstr>
      <vt:lpstr>ما هو رأيكم بالفيديو؟ 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ahmad1</cp:lastModifiedBy>
  <cp:revision>5</cp:revision>
  <dcterms:created xsi:type="dcterms:W3CDTF">2013-04-19T15:51:24Z</dcterms:created>
  <dcterms:modified xsi:type="dcterms:W3CDTF">2013-05-13T17:37:51Z</dcterms:modified>
</cp:coreProperties>
</file>