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F4D2887-ABBF-4094-8782-4EB3B18D799C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33AB8BA-E358-41AF-B05C-17368E20DE2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2842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955E-7AF4-4D4A-8841-0595235A030C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DC0D-A9E8-47F3-98E3-3E2E61A62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955E-7AF4-4D4A-8841-0595235A030C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DC0D-A9E8-47F3-98E3-3E2E61A62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955E-7AF4-4D4A-8841-0595235A030C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DC0D-A9E8-47F3-98E3-3E2E61A62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955E-7AF4-4D4A-8841-0595235A030C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DC0D-A9E8-47F3-98E3-3E2E61A62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955E-7AF4-4D4A-8841-0595235A030C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DC0D-A9E8-47F3-98E3-3E2E61A62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955E-7AF4-4D4A-8841-0595235A030C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DC0D-A9E8-47F3-98E3-3E2E61A62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955E-7AF4-4D4A-8841-0595235A030C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DC0D-A9E8-47F3-98E3-3E2E61A62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955E-7AF4-4D4A-8841-0595235A030C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DC0D-A9E8-47F3-98E3-3E2E61A62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955E-7AF4-4D4A-8841-0595235A030C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DC0D-A9E8-47F3-98E3-3E2E61A62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955E-7AF4-4D4A-8841-0595235A030C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DC0D-A9E8-47F3-98E3-3E2E61A62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8955E-7AF4-4D4A-8841-0595235A030C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5DC0D-A9E8-47F3-98E3-3E2E61A62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8955E-7AF4-4D4A-8841-0595235A030C}" type="datetimeFigureOut">
              <a:rPr lang="ar-SA" smtClean="0"/>
              <a:pPr/>
              <a:t>04/07/1434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5DC0D-A9E8-47F3-98E3-3E2E61A62DA0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carsondellosacatalog.com/images/edu/big/CE/CD_601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987824" y="2708920"/>
            <a:ext cx="4840182" cy="147002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SA" b="1" cap="all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تعالوا يا </a:t>
            </a:r>
            <a:r>
              <a:rPr lang="ar-SA" b="1" cap="all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أصدقائي </a:t>
            </a:r>
            <a:r>
              <a:rPr lang="ar-SA" b="1" cap="all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نتعرف على حكاية بائع العلكة</a:t>
            </a:r>
            <a:endParaRPr lang="ar-SA" b="1" cap="all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99592" y="764704"/>
            <a:ext cx="6400800" cy="17526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SA" b="1" cap="all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كم من ال</a:t>
            </a:r>
            <a:r>
              <a:rPr lang="ar-SA" b="1" cap="all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أ</a:t>
            </a:r>
            <a:r>
              <a:rPr lang="ar-SA" b="1" cap="all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حلام البسيطة التي </a:t>
            </a:r>
            <a:r>
              <a:rPr lang="ar-SA" b="1" cap="all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يصعب </a:t>
            </a:r>
            <a:r>
              <a:rPr lang="ar-SA" b="1" cap="all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تحقيقها، وكم من حقوق </a:t>
            </a:r>
            <a:r>
              <a:rPr lang="ar-SA" b="1" cap="all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من المفروض أن يتمتع بها كل </a:t>
            </a:r>
            <a:r>
              <a:rPr lang="ar-SA" b="1" cap="all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الأطفال </a:t>
            </a:r>
            <a:r>
              <a:rPr lang="ar-SA" b="1" cap="all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ولكنهم </a:t>
            </a:r>
            <a:r>
              <a:rPr lang="ar-SA" b="1" cap="all" dirty="0" smtClean="0">
                <a:ln w="0">
                  <a:solidFill>
                    <a:sysClr val="windowText" lastClr="000000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محرومون منها !</a:t>
            </a:r>
            <a:endParaRPr lang="ar-SA" b="1" cap="all" dirty="0">
              <a:ln w="0">
                <a:solidFill>
                  <a:sysClr val="windowText" lastClr="000000"/>
                </a:solidFill>
              </a:ln>
              <a:solidFill>
                <a:schemeClr val="accent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سمة Office</vt:lpstr>
      <vt:lpstr>تعالوا يا أصدقائي نتعرف على حكاية بائع العلكة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تعالوا يا اصدقائي نتعرف على حكاية بائع العلكة</dc:title>
  <dc:creator>FUjiTSU</dc:creator>
  <cp:lastModifiedBy>ahmad1</cp:lastModifiedBy>
  <cp:revision>3</cp:revision>
  <dcterms:created xsi:type="dcterms:W3CDTF">2013-05-04T22:01:37Z</dcterms:created>
  <dcterms:modified xsi:type="dcterms:W3CDTF">2013-05-13T16:30:04Z</dcterms:modified>
</cp:coreProperties>
</file>