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F4D2887-ABBF-4094-8782-4EB3B18D799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3AB8BA-E358-41AF-B05C-17368E20DE2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284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955E-7AF4-4D4A-8841-0595235A030C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5DC0D-A9E8-47F3-98E3-3E2E61A62DA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arsondellosacatalog.com/images/edu/big/CE/CD_60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987824" y="2708920"/>
            <a:ext cx="4840182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تعالوا يا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أصدقائي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نتعرف على حكاية بائع العلكة</a:t>
            </a:r>
            <a:endParaRPr lang="ar-SA" b="1" cap="all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764704"/>
            <a:ext cx="6400800" cy="17526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كم من ال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أ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حلام البسيطة التي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يصعب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تحقيقها، وكم من حقوق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من المفروض أن يتمتع بها كل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الأطفال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ولكنهم </a:t>
            </a:r>
            <a:r>
              <a:rPr lang="ar-SA" b="1" cap="all" dirty="0" smtClean="0">
                <a:ln w="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محرومون منها !</a:t>
            </a:r>
            <a:endParaRPr lang="ar-SA" b="1" cap="all" dirty="0">
              <a:ln w="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تعالوا يا أصدقائي نتعرف على حكاية بائع العلكة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تعالوا يا اصدقائي نتعرف على حكاية بائع العلكة</dc:title>
  <dc:creator>FUjiTSU</dc:creator>
  <cp:lastModifiedBy>ahmad1</cp:lastModifiedBy>
  <cp:revision>3</cp:revision>
  <dcterms:created xsi:type="dcterms:W3CDTF">2013-05-04T22:01:37Z</dcterms:created>
  <dcterms:modified xsi:type="dcterms:W3CDTF">2013-05-13T16:30:04Z</dcterms:modified>
</cp:coreProperties>
</file>