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9B34F-467E-4876-B595-838201E48FB5}" type="datetimeFigureOut">
              <a:rPr lang="ar-SA" smtClean="0"/>
              <a:t>06/25/1434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5EC0-48AD-43C0-912D-610AB892A5C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pic.jeddahbikers.com/data/media/14/ZU-ABSTRACT_0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وسيلة شرح على شكل سحابة 5"/>
          <p:cNvSpPr/>
          <p:nvPr/>
        </p:nvSpPr>
        <p:spPr>
          <a:xfrm>
            <a:off x="4932040" y="620688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أن ألعب لا أن أعمل 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3074" name="Picture 2" descr="اكسسوارات وصور متحركه للطفل ويني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628800"/>
            <a:ext cx="3456384" cy="4386411"/>
          </a:xfrm>
          <a:prstGeom prst="rect">
            <a:avLst/>
          </a:prstGeom>
          <a:noFill/>
        </p:spPr>
      </p:pic>
      <p:pic>
        <p:nvPicPr>
          <p:cNvPr id="3073" name="Picture 1" descr="C:\Users\FUjiTSU\Downloads\111176_130004337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620688"/>
            <a:ext cx="648072" cy="980306"/>
          </a:xfrm>
          <a:prstGeom prst="rect">
            <a:avLst/>
          </a:prstGeom>
          <a:noFill/>
        </p:spPr>
      </p:pic>
      <p:pic>
        <p:nvPicPr>
          <p:cNvPr id="7" name="Picture 1" descr="C:\Users\FUjiTSU\Downloads\111176_130004337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708920"/>
            <a:ext cx="648072" cy="980306"/>
          </a:xfrm>
          <a:prstGeom prst="rect">
            <a:avLst/>
          </a:prstGeom>
          <a:noFill/>
        </p:spPr>
      </p:pic>
      <p:pic>
        <p:nvPicPr>
          <p:cNvPr id="8" name="Picture 1" descr="C:\Users\FUjiTSU\Downloads\111176_130004337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484784"/>
            <a:ext cx="648072" cy="980306"/>
          </a:xfrm>
          <a:prstGeom prst="rect">
            <a:avLst/>
          </a:prstGeom>
          <a:noFill/>
        </p:spPr>
      </p:pic>
      <p:pic>
        <p:nvPicPr>
          <p:cNvPr id="9" name="Picture 1" descr="C:\Users\FUjiTSU\Downloads\111176_130004337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268760"/>
            <a:ext cx="648072" cy="980306"/>
          </a:xfrm>
          <a:prstGeom prst="rect">
            <a:avLst/>
          </a:prstGeom>
          <a:noFill/>
        </p:spPr>
      </p:pic>
      <p:sp>
        <p:nvSpPr>
          <p:cNvPr id="11" name="وسيلة شرح على شكل سحابة 10"/>
          <p:cNvSpPr/>
          <p:nvPr/>
        </p:nvSpPr>
        <p:spPr>
          <a:xfrm>
            <a:off x="4860032" y="548680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أن أعيش بكرامة 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وسيلة شرح على شكل سحابة 11"/>
          <p:cNvSpPr/>
          <p:nvPr/>
        </p:nvSpPr>
        <p:spPr>
          <a:xfrm>
            <a:off x="4860032" y="476672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أن يكون لي مأوى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وسيلة شرح على شكل سحابة 12"/>
          <p:cNvSpPr/>
          <p:nvPr/>
        </p:nvSpPr>
        <p:spPr>
          <a:xfrm>
            <a:off x="4788024" y="548680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ينفق علي احد لا أن اعمل لأنفق على نفسي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وسيلة شرح على شكل سحابة 13"/>
          <p:cNvSpPr/>
          <p:nvPr/>
        </p:nvSpPr>
        <p:spPr>
          <a:xfrm>
            <a:off x="4860032" y="476672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الحماية والرعاية 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وسيلة شرح على شكل سحابة 14"/>
          <p:cNvSpPr/>
          <p:nvPr/>
        </p:nvSpPr>
        <p:spPr>
          <a:xfrm>
            <a:off x="4860032" y="476672"/>
            <a:ext cx="3888432" cy="2160240"/>
          </a:xfrm>
          <a:prstGeom prst="cloudCallout">
            <a:avLst>
              <a:gd name="adj1" fmla="val -43636"/>
              <a:gd name="adj2" fmla="val 83664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حقي طفولتي</a:t>
            </a:r>
            <a:endParaRPr lang="ar-SA" sz="28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2013-05-04T21:31:44Z</dcterms:created>
  <dcterms:modified xsi:type="dcterms:W3CDTF">2013-05-04T21:35:59Z</dcterms:modified>
</cp:coreProperties>
</file>