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72" r:id="rId2"/>
    <p:sldId id="256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A6E508-D116-4056-9607-043B3CEF39B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9AC662-1929-48D2-87E0-FDB49F0471C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42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3311-5378-44F9-B6BC-E5A406F01516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6CDE-919F-4D27-9F41-0035C2F0D85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g401.imageshack.us/img401/2677/2744773rl5cctk9p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6858000"/>
          </a:xfrm>
          <a:prstGeom prst="rect">
            <a:avLst/>
          </a:prstGeom>
          <a:noFill/>
        </p:spPr>
      </p:pic>
      <p:pic>
        <p:nvPicPr>
          <p:cNvPr id="8" name="Picture 8" descr="http://img401.imageshack.us/img401/2677/2744773rl5cctk9p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2381250" cy="6858000"/>
          </a:xfrm>
          <a:prstGeom prst="rect">
            <a:avLst/>
          </a:prstGeom>
          <a:noFill/>
        </p:spPr>
      </p:pic>
      <p:pic>
        <p:nvPicPr>
          <p:cNvPr id="10" name="Picture 8" descr="http://img401.imageshack.us/img401/2677/2744773rl5cctk9p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381250" cy="6858000"/>
          </a:xfrm>
          <a:prstGeom prst="rect">
            <a:avLst/>
          </a:prstGeom>
          <a:noFill/>
        </p:spPr>
      </p:pic>
      <p:pic>
        <p:nvPicPr>
          <p:cNvPr id="9" name="Picture 8" descr="http://img401.imageshack.us/img401/2677/2744773rl5cctk9p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238125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http://ae-id.com/vb/uploaded/2_12511542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1641">
            <a:off x="1528136" y="415081"/>
            <a:ext cx="6013405" cy="5274267"/>
          </a:xfrm>
          <a:prstGeom prst="ellipse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635000"/>
          </a:effectLst>
        </p:spPr>
      </p:pic>
      <p:pic>
        <p:nvPicPr>
          <p:cNvPr id="1034" name="Picture 10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467349"/>
            <a:ext cx="1524000" cy="1390651"/>
          </a:xfrm>
          <a:prstGeom prst="rect">
            <a:avLst/>
          </a:prstGeom>
          <a:noFill/>
        </p:spPr>
      </p:pic>
      <p:pic>
        <p:nvPicPr>
          <p:cNvPr id="12" name="Picture 10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5467349"/>
            <a:ext cx="1535832" cy="13906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1124744"/>
          </a:xfrm>
        </p:spPr>
        <p:txBody>
          <a:bodyPr/>
          <a:lstStyle/>
          <a:p>
            <a:r>
              <a:rPr lang="ar-SA" dirty="0" smtClean="0"/>
              <a:t>بائِعُ العِلْكَةِ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كانَ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بائعُ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العِلْكَةِ حافِيَ القَدَمَيْنِ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مُبَعْثَرَ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الشَّعرِ، في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السّابعِةِ أو الثّامنةِ مِنَ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العُمرِ،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يحمِلُ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عُلبةً وَيقفِزُ منْ رصيفٍ إلى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رصيفٍ،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مُستوقِفًا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المارَّةَ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منادِيًا“ على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بضاعَتِهِ.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وقدْ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يتردّدُ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عنْ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دَفْعِ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العِلْكَةِ في أَنفِكَ!</a:t>
            </a: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ِستوقَفَني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وَعَرَضَ عَليَّ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عِلْكَتَهُ،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فَرَفضْتُ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لكِنَّهُ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أَصَرَّ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على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ذلك،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ثمّ 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َحِقَني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،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وَنَظَرَ إليَّ قائلاً:</a:t>
            </a:r>
          </a:p>
          <a:p>
            <a:pPr algn="r">
              <a:buFontTx/>
              <a:buChar char="-"/>
            </a:pP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اِشْتَرِ منّي.</a:t>
            </a:r>
          </a:p>
          <a:p>
            <a:pPr algn="r">
              <a:buFontTx/>
              <a:buChar char="-"/>
            </a:pP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فَناوَلْتُهُ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خَمْسَةَ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قُروشٍ،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وَقُلْتُ لَهُ:</a:t>
            </a:r>
          </a:p>
          <a:p>
            <a:pPr algn="r">
              <a:buFontTx/>
              <a:buChar char="-"/>
            </a:pP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خُذْها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وأبْقِ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العِلْكَةَ مَعَكَ.</a:t>
            </a:r>
          </a:p>
          <a:p>
            <a:pPr algn="r"/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فَلَحِقَ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،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وأنا أُحاوِلُ التَّخَلُصَ مِنْهُ .</a:t>
            </a: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وَلَمْ يَترُكْني إلاّ بَعدَ أنْ دسَّ العِلكَةَ في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يَدي،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وَهُوَ يقولُ:</a:t>
            </a:r>
          </a:p>
          <a:p>
            <a:pPr algn="r">
              <a:buFontTx/>
              <a:buChar char="-"/>
            </a:pP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مِنْ فَضْلِكَ يا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أَفَنْدي،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أَنا بائعُ عِلْكَةٍ لا 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شَحّاذٌ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 خُذْ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عِلْكَتَكَ.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وَقَفَزَ إلى الرّصيفِ الآخَرِ.</a:t>
            </a:r>
          </a:p>
          <a:p>
            <a:pPr algn="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وَيشْهَدُ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اللهُ،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لم أ</a:t>
            </a:r>
            <a:r>
              <a:rPr lang="ar-SA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عْلِكْ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في حياتي أبداً. ولكنّي تَناوَلْتُ هذه المرَّة عِلْكةَ بائعي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الصَّغيرِ،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وجَعَلْتُ أَمْضَغُها بِلَذَّةٍ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عجيبةٍ،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وكُلُّ الظَّنِّ أَنَّ طَعمها لَنْ يُفارِقَني؛ لأنَّهُ طَعْمُ الكرامَةِ!</a:t>
            </a:r>
          </a:p>
        </p:txBody>
      </p:sp>
      <p:pic>
        <p:nvPicPr>
          <p:cNvPr id="15362" name="Picture 2" descr="http://hournews.net/upload/pr-2-1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0"/>
            <a:ext cx="1152128" cy="1133937"/>
          </a:xfrm>
          <a:prstGeom prst="rect">
            <a:avLst/>
          </a:prstGeom>
          <a:noFill/>
        </p:spPr>
      </p:pic>
      <p:pic>
        <p:nvPicPr>
          <p:cNvPr id="17410" name="Picture 2" descr="http://www.louay-kayali.com/files/gallery/paints/louay-kayali-Chewing-gum-seller-The-chewing-gum-seller-12310108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96952"/>
            <a:ext cx="2520280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233.imageshack.us/img233/3736/17896969ym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413704">
            <a:off x="1820686" y="2524867"/>
            <a:ext cx="5782520" cy="154076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ar-SA" sz="6600" b="1" cap="all" dirty="0" smtClean="0">
                <a:ln w="57150">
                  <a:solidFill>
                    <a:schemeClr val="accent3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FF3399">
                        <a:shade val="30000"/>
                        <a:satMod val="115000"/>
                      </a:srgbClr>
                    </a:gs>
                    <a:gs pos="50000">
                      <a:srgbClr val="FF3399">
                        <a:shade val="67500"/>
                        <a:satMod val="115000"/>
                      </a:srgbClr>
                    </a:gs>
                    <a:gs pos="100000">
                      <a:srgbClr val="FF3399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>
                  <a:glow rad="101600">
                    <a:srgbClr val="FF3399">
                      <a:alpha val="60000"/>
                    </a:srgbClr>
                  </a:glow>
                  <a:reflection blurRad="12700" stA="50000" endPos="50000" dist="5000" dir="5400000" sy="-100000" rotWithShape="0"/>
                </a:effectLst>
              </a:rPr>
              <a:t>نتناقش حول النّص</a:t>
            </a:r>
            <a:endParaRPr lang="ar-SA" sz="6600" b="1" cap="all" dirty="0">
              <a:ln w="57150">
                <a:solidFill>
                  <a:schemeClr val="accent3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FF3399">
                      <a:shade val="30000"/>
                      <a:satMod val="115000"/>
                    </a:srgbClr>
                  </a:gs>
                  <a:gs pos="50000">
                    <a:srgbClr val="FF3399">
                      <a:shade val="67500"/>
                      <a:satMod val="115000"/>
                    </a:srgbClr>
                  </a:gs>
                  <a:gs pos="100000">
                    <a:srgbClr val="FF3399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glow rad="101600">
                  <a:srgbClr val="FF3399">
                    <a:alpha val="60000"/>
                  </a:srgb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اكسسوارات وصور متحركه للطفل ويني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933056"/>
            <a:ext cx="1524000" cy="13811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3.gstatic.com/images?q=tbn:ANd9GcTQEfhwAzC6I3KIWE-GbdJwKDK0Vs_Hyzt0J2o-K_yArViBUW2-e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مستدير الزوايا 4"/>
          <p:cNvSpPr/>
          <p:nvPr/>
        </p:nvSpPr>
        <p:spPr>
          <a:xfrm rot="21389079">
            <a:off x="1129946" y="1689876"/>
            <a:ext cx="6782507" cy="302433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5">
                <a:lumMod val="50000"/>
                <a:alpha val="6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60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اللون الأدبي </a:t>
            </a:r>
            <a:r>
              <a:rPr lang="ar-SA" sz="6000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للنص؟</a:t>
            </a:r>
            <a:endParaRPr lang="ar-SA" sz="60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21237246">
            <a:off x="1689536" y="4064368"/>
            <a:ext cx="60040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66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رأيكم </a:t>
            </a:r>
            <a:r>
              <a:rPr lang="ar-SA" sz="6600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بالقصة؟</a:t>
            </a:r>
            <a:endParaRPr lang="ar-SA" sz="66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3.gstatic.com/images?q=tbn:ANd9GcTQEfhwAzC6I3KIWE-GbdJwKDK0Vs_Hyzt0J2o-K_yArViBUW2-e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مستدير الزوايا 4"/>
          <p:cNvSpPr/>
          <p:nvPr/>
        </p:nvSpPr>
        <p:spPr>
          <a:xfrm rot="21389079">
            <a:off x="681464" y="1695622"/>
            <a:ext cx="7492403" cy="302433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5">
                <a:lumMod val="50000"/>
                <a:alpha val="6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60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التقيت </a:t>
            </a:r>
            <a:r>
              <a:rPr lang="ar-SA" sz="60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يومًا ببائعٍ صغيرٍ؟</a:t>
            </a:r>
            <a:endParaRPr lang="ar-SA" sz="60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21237246">
            <a:off x="1106700" y="3651202"/>
            <a:ext cx="7036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حسب رأيكم ما هو الشيء الذي دفع هذا الطفل لبيع </a:t>
            </a:r>
            <a:r>
              <a:rPr lang="ar-SA" sz="4800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العلكة؟</a:t>
            </a:r>
            <a:endParaRPr lang="ar-SA" sz="48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3.gstatic.com/images?q=tbn:ANd9GcTQEfhwAzC6I3KIWE-GbdJwKDK0Vs_Hyzt0J2o-K_yArViBUW2-e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مستدير الزوايا 4"/>
          <p:cNvSpPr/>
          <p:nvPr/>
        </p:nvSpPr>
        <p:spPr>
          <a:xfrm rot="21389079">
            <a:off x="389487" y="1693283"/>
            <a:ext cx="8152500" cy="302433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5">
                <a:lumMod val="50000"/>
                <a:alpha val="6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sz="54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رأيُكَ في شخصيّةِ بائعِ العلكةِ؟</a:t>
            </a:r>
            <a:endParaRPr lang="en-US" sz="54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21237246">
            <a:off x="1106700" y="4020533"/>
            <a:ext cx="7036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القصّة واقعية أم خياليّة؟ </a:t>
            </a:r>
            <a:r>
              <a:rPr lang="ar-SA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علل.</a:t>
            </a:r>
            <a:endParaRPr lang="ar-SA" sz="72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3.gstatic.com/images?q=tbn:ANd9GcTQEfhwAzC6I3KIWE-GbdJwKDK0Vs_Hyzt0J2o-K_yArViBUW2-e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مستدير الزوايا 4"/>
          <p:cNvSpPr/>
          <p:nvPr/>
        </p:nvSpPr>
        <p:spPr>
          <a:xfrm rot="21389079">
            <a:off x="495750" y="867782"/>
            <a:ext cx="8152500" cy="3024336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5">
                <a:lumMod val="50000"/>
                <a:alpha val="6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endParaRPr lang="en-US" sz="54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21237246">
            <a:off x="981917" y="2861378"/>
            <a:ext cx="707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JO" sz="480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بماذا شعرْتَ وأنتَ تقرأُ النّصَّ</a:t>
            </a:r>
            <a:r>
              <a:rPr lang="ar-JO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؟</a:t>
            </a:r>
            <a:endParaRPr lang="ar-SA" sz="48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 algn="just"/>
            <a:r>
              <a:rPr lang="ar-SA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</a:t>
            </a:r>
            <a:r>
              <a:rPr lang="ar-SA" sz="48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 علاقة قصة بائع العلكة بوثيقة حقوق الطفل العالمية وحقوق الطفل في الإسلام؟</a:t>
            </a:r>
            <a:endParaRPr lang="ar-SA" sz="7200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218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سمة Office</vt:lpstr>
      <vt:lpstr>PowerPoint Presentation</vt:lpstr>
      <vt:lpstr>بائِعُ العِلْكَةِ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بائِعُ العِلْكَةِ</dc:title>
  <dc:creator>FUjiTSU</dc:creator>
  <cp:lastModifiedBy>ahmad1</cp:lastModifiedBy>
  <cp:revision>14</cp:revision>
  <dcterms:created xsi:type="dcterms:W3CDTF">2013-03-24T16:32:57Z</dcterms:created>
  <dcterms:modified xsi:type="dcterms:W3CDTF">2013-05-13T17:27:10Z</dcterms:modified>
</cp:coreProperties>
</file>