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00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386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72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888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774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309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686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1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711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4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2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כ"א/אדר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وظيفة </a:t>
            </a:r>
            <a:r>
              <a:rPr lang="ar-SA" dirty="0" err="1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بيتية</a:t>
            </a:r>
            <a:r>
              <a:rPr lang="ar-SA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</a:br>
            <a:endParaRPr lang="he-IL" dirty="0">
              <a:solidFill>
                <a:srgbClr val="C00000"/>
              </a:solidFill>
              <a:latin typeface="Sakkal Majalla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ابحث عن آيات وأحاديث في الشبكة </a:t>
            </a:r>
            <a:r>
              <a:rPr lang="ar-SA" dirty="0" err="1" smtClean="0">
                <a:latin typeface="Sakkal Majalla" pitchFamily="2" charset="-78"/>
                <a:cs typeface="Sakkal Majalla" pitchFamily="2" charset="-78"/>
              </a:rPr>
              <a:t>العنكبوتية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حول الصوم واكتبها، ثم استخرج </a:t>
            </a:r>
            <a:r>
              <a:rPr lang="ar-SA" dirty="0" err="1" smtClean="0">
                <a:latin typeface="Sakkal Majalla" pitchFamily="2" charset="-78"/>
                <a:cs typeface="Sakkal Majalla" pitchFamily="2" charset="-78"/>
              </a:rPr>
              <a:t>تفسيرها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( 3 على الأقل</a:t>
            </a:r>
            <a:r>
              <a:rPr lang="ar-SA" dirty="0">
                <a:latin typeface="Sakkal Majalla" pitchFamily="2" charset="-78"/>
              </a:rPr>
              <a:t>)</a:t>
            </a:r>
            <a:endParaRPr lang="ar-SA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62294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ערכת נושא Office</vt:lpstr>
      <vt:lpstr>وظيفة بيتية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وظيفة بيتية </dc:title>
  <dc:creator>User</dc:creator>
  <cp:lastModifiedBy>User</cp:lastModifiedBy>
  <cp:revision>1</cp:revision>
  <dcterms:created xsi:type="dcterms:W3CDTF">2000-03-28T10:06:32Z</dcterms:created>
  <dcterms:modified xsi:type="dcterms:W3CDTF">2000-03-28T10:12:17Z</dcterms:modified>
</cp:coreProperties>
</file>