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85" r:id="rId3"/>
    <p:sldId id="256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96AB-7B6A-479E-B6E6-8156735BDC0A}" type="datetimeFigureOut">
              <a:rPr lang="he-IL" smtClean="0"/>
              <a:pPr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F1B3-8722-4A62-8D19-758D33D9D81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/>
          </a:p>
        </p:txBody>
      </p:sp>
      <p:pic>
        <p:nvPicPr>
          <p:cNvPr id="14338" name="Picture 2" descr="اداب واتيكيت الصيام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98" y="764704"/>
            <a:ext cx="743361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2483768" y="2276872"/>
            <a:ext cx="3960440" cy="3168352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שולש שווה שוקיים 4"/>
          <p:cNvSpPr/>
          <p:nvPr/>
        </p:nvSpPr>
        <p:spPr>
          <a:xfrm rot="3153106">
            <a:off x="6260436" y="1119944"/>
            <a:ext cx="2075269" cy="160966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عرض</a:t>
            </a:r>
            <a:endParaRPr lang="he-IL" sz="3200" dirty="0">
              <a:solidFill>
                <a:schemeClr val="tx1"/>
              </a:solidFill>
              <a:latin typeface="Sakkal Majalla" pitchFamily="2" charset="-78"/>
            </a:endParaRPr>
          </a:p>
        </p:txBody>
      </p:sp>
      <p:sp>
        <p:nvSpPr>
          <p:cNvPr id="7" name="משולש שווה שוקיים 6"/>
          <p:cNvSpPr/>
          <p:nvPr/>
        </p:nvSpPr>
        <p:spPr>
          <a:xfrm>
            <a:off x="3491880" y="0"/>
            <a:ext cx="2376264" cy="1638985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استدراج</a:t>
            </a:r>
            <a:endParaRPr lang="he-IL" sz="3200" dirty="0">
              <a:solidFill>
                <a:schemeClr val="tx1"/>
              </a:solidFill>
              <a:latin typeface="Sakkal Majalla" pitchFamily="2" charset="-78"/>
            </a:endParaRPr>
          </a:p>
        </p:txBody>
      </p:sp>
      <p:sp>
        <p:nvSpPr>
          <p:cNvPr id="9" name="משולש שווה שוקיים 8"/>
          <p:cNvSpPr/>
          <p:nvPr/>
        </p:nvSpPr>
        <p:spPr>
          <a:xfrm rot="18833814">
            <a:off x="830830" y="1175152"/>
            <a:ext cx="2293069" cy="148335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إجمال</a:t>
            </a:r>
            <a:endParaRPr lang="he-IL" sz="3200" dirty="0">
              <a:solidFill>
                <a:schemeClr val="tx1"/>
              </a:solidFill>
              <a:latin typeface="Sakkal Majalla" pitchFamily="2" charset="-78"/>
            </a:endParaRPr>
          </a:p>
        </p:txBody>
      </p:sp>
      <p:sp>
        <p:nvSpPr>
          <p:cNvPr id="10" name="משולש שווה שוקיים 9"/>
          <p:cNvSpPr/>
          <p:nvPr/>
        </p:nvSpPr>
        <p:spPr>
          <a:xfrm rot="5400000">
            <a:off x="6765641" y="3827647"/>
            <a:ext cx="2592288" cy="165097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افتتاحية</a:t>
            </a:r>
            <a:endParaRPr lang="he-IL" sz="3200" dirty="0">
              <a:solidFill>
                <a:schemeClr val="tx1"/>
              </a:solidFill>
              <a:latin typeface="Sakkal Majalla" pitchFamily="2" charset="-78"/>
            </a:endParaRPr>
          </a:p>
        </p:txBody>
      </p:sp>
      <p:sp>
        <p:nvSpPr>
          <p:cNvPr id="11" name="משולש שווה שוקיים 10"/>
          <p:cNvSpPr/>
          <p:nvPr/>
        </p:nvSpPr>
        <p:spPr>
          <a:xfrm rot="16200000">
            <a:off x="-162780" y="3771292"/>
            <a:ext cx="2304256" cy="1619672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وظيفة </a:t>
            </a:r>
            <a:r>
              <a:rPr lang="ar-SA" sz="32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بيتية</a:t>
            </a:r>
            <a:endParaRPr lang="he-IL" sz="3200" dirty="0">
              <a:solidFill>
                <a:schemeClr val="tx1"/>
              </a:solidFill>
              <a:latin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4.bp.blogspot.com/-AEs9mapbcrs/UBB5WAeUaRI/AAAAAAAABxk/JvAOUsJ2iL4/s1600/alsaom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548680"/>
            <a:ext cx="3851920" cy="3024336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1266" name="Picture 2" descr="http://i44.servimg.com/u/f44/13/64/63/15/ramada10.gif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3744416" cy="2817074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2497630" y="0"/>
            <a:ext cx="66463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تمعن\ي في الصور التي أمامك، عن ماذا تعبر؟</a:t>
            </a:r>
            <a:endParaRPr lang="he-IL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</a:endParaRPr>
          </a:p>
        </p:txBody>
      </p:sp>
      <p:pic>
        <p:nvPicPr>
          <p:cNvPr id="11272" name="Picture 8" descr="http://egypt.com/lifestyle/thumbnail.php?file=214_920404583.jpg&amp;size=article_medium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761655"/>
            <a:ext cx="3429000" cy="3096345"/>
          </a:xfrm>
          <a:prstGeom prst="rect">
            <a:avLst/>
          </a:prstGeom>
          <a:noFill/>
        </p:spPr>
      </p:pic>
      <p:pic>
        <p:nvPicPr>
          <p:cNvPr id="11274" name="Picture 10" descr="http://www.qnakids.com/QNAKidsImages/DailyNews_0712/19/_w/qnakids_ftoor--_18072012_jpg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573016"/>
            <a:ext cx="4032448" cy="279751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4.bp.blogspot.com/-AEs9mapbcrs/UBB5WAeUaRI/AAAAAAAABxk/JvAOUsJ2iL4/s1600/alsaom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 cstate="print">
            <a:lum bright="55000"/>
          </a:blip>
          <a:srcRect/>
          <a:stretch>
            <a:fillRect/>
          </a:stretch>
        </p:blipFill>
        <p:spPr bwMode="auto">
          <a:xfrm>
            <a:off x="4499992" y="548680"/>
            <a:ext cx="3851920" cy="3024336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1266" name="Picture 2" descr="http://i44.servimg.com/u/f44/13/64/63/15/ramada10.gif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>
            <a:lum bright="75000"/>
          </a:blip>
          <a:srcRect/>
          <a:stretch>
            <a:fillRect/>
          </a:stretch>
        </p:blipFill>
        <p:spPr bwMode="auto">
          <a:xfrm>
            <a:off x="251520" y="188640"/>
            <a:ext cx="3744416" cy="2817074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5754097" y="0"/>
            <a:ext cx="184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he-IL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</a:endParaRPr>
          </a:p>
        </p:txBody>
      </p:sp>
      <p:pic>
        <p:nvPicPr>
          <p:cNvPr id="11272" name="Picture 8" descr="http://egypt.com/lifestyle/thumbnail.php?file=214_920404583.jpg&amp;size=article_medium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4" cstate="print">
            <a:lum bright="45000"/>
          </a:blip>
          <a:srcRect/>
          <a:stretch>
            <a:fillRect/>
          </a:stretch>
        </p:blipFill>
        <p:spPr bwMode="auto">
          <a:xfrm>
            <a:off x="5220072" y="3761655"/>
            <a:ext cx="3429000" cy="3096345"/>
          </a:xfrm>
          <a:prstGeom prst="rect">
            <a:avLst/>
          </a:prstGeom>
          <a:noFill/>
        </p:spPr>
      </p:pic>
      <p:pic>
        <p:nvPicPr>
          <p:cNvPr id="11274" name="Picture 10" descr="http://www.qnakids.com/QNAKidsImages/DailyNews_0712/19/_w/qnakids_ftoor--_18072012_jpg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5" cstate="print">
            <a:lum bright="45000"/>
          </a:blip>
          <a:srcRect/>
          <a:stretch>
            <a:fillRect/>
          </a:stretch>
        </p:blipFill>
        <p:spPr bwMode="auto">
          <a:xfrm>
            <a:off x="683568" y="3573016"/>
            <a:ext cx="4032448" cy="2797511"/>
          </a:xfrm>
          <a:prstGeom prst="rect">
            <a:avLst/>
          </a:prstGeom>
          <a:noFill/>
        </p:spPr>
      </p:pic>
      <p:sp>
        <p:nvSpPr>
          <p:cNvPr id="10" name="מלבן 9"/>
          <p:cNvSpPr/>
          <p:nvPr/>
        </p:nvSpPr>
        <p:spPr>
          <a:xfrm>
            <a:off x="123606" y="2060848"/>
            <a:ext cx="90203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إذًا فإن هذه الصور تعبر عن الصوم في شهر رمضان</a:t>
            </a:r>
            <a:endParaRPr lang="he-I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26</Words>
  <Application>Microsoft Office PowerPoint</Application>
  <PresentationFormat>‫הצגה על המסך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126</cp:revision>
  <dcterms:created xsi:type="dcterms:W3CDTF">2012-12-29T15:08:45Z</dcterms:created>
  <dcterms:modified xsi:type="dcterms:W3CDTF">2000-03-29T04:45:18Z</dcterms:modified>
</cp:coreProperties>
</file>