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00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703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560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192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033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07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48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0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814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02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1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74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estedraj.pptx" TargetMode="External"/><Relationship Id="rId7" Type="http://schemas.openxmlformats.org/officeDocument/2006/relationships/hyperlink" Target="ejmal.pptx" TargetMode="External"/><Relationship Id="rId2" Type="http://schemas.openxmlformats.org/officeDocument/2006/relationships/hyperlink" Target="tmheed.pptx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youtube.com/watch?v=yJqwz421TUU" TargetMode="External"/><Relationship Id="rId5" Type="http://schemas.openxmlformats.org/officeDocument/2006/relationships/hyperlink" Target="http://www.youtube.com/watch?v=arSE2fdNLvc" TargetMode="External"/><Relationship Id="rId4" Type="http://schemas.openxmlformats.org/officeDocument/2006/relationships/hyperlink" Target="ard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61206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الافتتاحية: تقوم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المعلمة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  <a:hlinkClick r:id="rId2" action="ppaction://hlinkpres?slideindex=1&amp;slidetitle="/>
              </a:rPr>
              <a:t>بعرض صور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تعكس أجواء الصيام في شهر رمضان، ثم تقوم بطرح أسئلة حولها والتي تعمل على تحريك أذهان الطلاب بهدف التوصل إلى موضوع الدرس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الاستدراج: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تقوم المعلمة بعصف ذهني للطلاب حول ”الصوم“ من خلال شمس الخواطر، بواسطة </a:t>
            </a:r>
            <a:r>
              <a:rPr lang="ar-SA" dirty="0">
                <a:latin typeface="Sakkal Majalla" pitchFamily="2" charset="-78"/>
                <a:cs typeface="Sakkal Majalla" pitchFamily="2" charset="-78"/>
                <a:hlinkClick r:id="rId3" action="ppaction://hlinkpres?slideindex=1&amp;slidetitle="/>
              </a:rPr>
              <a:t>صورة ايضاحية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العرض: يتم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التعرف على </a:t>
            </a:r>
            <a:r>
              <a:rPr lang="ar-SA" dirty="0">
                <a:latin typeface="Sakkal Majalla" pitchFamily="2" charset="-78"/>
                <a:cs typeface="Sakkal Majalla" pitchFamily="2" charset="-78"/>
                <a:hlinkClick r:id="rId4" action="ppaction://hlinkpres?slideindex=1&amp;slidetitle="/>
              </a:rPr>
              <a:t>معنى الصوم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أولًا، ومن ثم عرض آيات وأحاديث حوله. وبعد ذلك تقوم المعلمة بعرض </a:t>
            </a:r>
            <a:r>
              <a:rPr lang="ar-SA" dirty="0">
                <a:latin typeface="Sakkal Majalla" pitchFamily="2" charset="-78"/>
                <a:cs typeface="Sakkal Majalla" pitchFamily="2" charset="-78"/>
                <a:hlinkClick r:id="rId5"/>
              </a:rPr>
              <a:t>مقاطع مصورة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(فيديو) مختلفة حول موضوع الصيام والمناقشة حولها في كل مرة مبينةً </a:t>
            </a:r>
            <a:r>
              <a:rPr lang="ar-SA" dirty="0">
                <a:latin typeface="Sakkal Majalla" pitchFamily="2" charset="-78"/>
                <a:cs typeface="Sakkal Majalla" pitchFamily="2" charset="-78"/>
                <a:hlinkClick r:id="rId6"/>
              </a:rPr>
              <a:t>فوائد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وأحكام وآداب وفضل الصيام ودعاء الصائم عند افطاره بصورة مشوقة وملفتة ومن ثم تطرح الأسئلة على الطلاب لقياس مدى فهمهم للمادة ثم تقوم بحل الأسئلة مع الطلاب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الإجمال: </a:t>
            </a:r>
            <a:r>
              <a:rPr lang="ar-SA" dirty="0">
                <a:latin typeface="Sakkal Majalla" pitchFamily="2" charset="-78"/>
                <a:cs typeface="Sakkal Majalla" pitchFamily="2" charset="-78"/>
                <a:hlinkClick r:id="rId7" action="ppaction://hlinkpres?slideindex=1&amp;slidetitle="/>
              </a:rPr>
              <a:t>عرض شريحة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تلخّص أهم الأفكار المركزيّة والمغزى من الدرس.</a:t>
            </a:r>
          </a:p>
          <a:p>
            <a:pPr>
              <a:buNone/>
            </a:pPr>
            <a:endParaRPr lang="he-IL" dirty="0">
              <a:latin typeface="Sakkal Majalla" pitchFamily="2" charset="-78"/>
            </a:endParaRPr>
          </a:p>
          <a:p>
            <a:pPr>
              <a:buNone/>
            </a:pPr>
            <a:endParaRPr lang="he-IL" dirty="0">
              <a:latin typeface="Sakkal Majalla" pitchFamily="2" charset="-78"/>
            </a:endParaRPr>
          </a:p>
          <a:p>
            <a:pPr>
              <a:buNone/>
            </a:pPr>
            <a:endParaRPr lang="he-IL" dirty="0" smtClean="0">
              <a:latin typeface="Sakkal Majalla" pitchFamily="2" charset="-78"/>
            </a:endParaRPr>
          </a:p>
          <a:p>
            <a:pPr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0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127</Words>
  <Application>Microsoft Office PowerPoint</Application>
  <PresentationFormat>‫הצגה על המסך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</vt:i4>
      </vt:variant>
    </vt:vector>
  </HeadingPairs>
  <TitlesOfParts>
    <vt:vector size="3" baseType="lpstr">
      <vt:lpstr>ערכת נושא של Office</vt:lpstr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الافتتاحية</dc:title>
  <dc:creator>User</dc:creator>
  <cp:lastModifiedBy>User</cp:lastModifiedBy>
  <cp:revision>4</cp:revision>
  <dcterms:created xsi:type="dcterms:W3CDTF">2000-03-28T10:13:01Z</dcterms:created>
  <dcterms:modified xsi:type="dcterms:W3CDTF">2000-03-29T04:52:48Z</dcterms:modified>
</cp:coreProperties>
</file>