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517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189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836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42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883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304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408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50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369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312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26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כ"ב/אדר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96AB-7B6A-479E-B6E6-8156735BDC0A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כ"ב/אדר ב/תש"ס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3F1B3-8722-4A62-8D19-758D33D9D81C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13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http://img388.imageshack.us/img388/8819/mnlaamyazz5.jpg"/>
          <p:cNvPicPr>
            <a:picLocks noChangeAspect="1" noChangeArrowheads="1"/>
          </p:cNvPicPr>
          <p:nvPr/>
        </p:nvPicPr>
        <p:blipFill>
          <a:blip r:embed="rId2" cstate="print"/>
          <a:srcRect r="9289" b="1902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762872" cy="1143000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ماذا تعرفون عن الصوم؟</a:t>
            </a:r>
            <a:endParaRPr lang="he-IL" dirty="0">
              <a:solidFill>
                <a:schemeClr val="bg1"/>
              </a:solidFill>
              <a:latin typeface="Sakkal Majalla" pitchFamily="2" charset="-78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43608" y="2348880"/>
            <a:ext cx="5122912" cy="2769171"/>
          </a:xfrm>
        </p:spPr>
        <p:txBody>
          <a:bodyPr/>
          <a:lstStyle/>
          <a:p>
            <a:pPr>
              <a:buNone/>
            </a:pPr>
            <a:r>
              <a:rPr lang="ar-SA" sz="1150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الصوم</a:t>
            </a:r>
            <a:endParaRPr lang="he-IL" sz="8000" dirty="0">
              <a:solidFill>
                <a:schemeClr val="bg1"/>
              </a:solidFill>
              <a:latin typeface="Sakkal Majalla" pitchFamily="2" charset="-78"/>
            </a:endParaRPr>
          </a:p>
        </p:txBody>
      </p:sp>
      <p:sp>
        <p:nvSpPr>
          <p:cNvPr id="15362" name="AutoShape 2" descr="data:image/jpeg;base64,/9j/4AAQSkZJRgABAQAAAQABAAD/2wCEAAkGBhEQDxQPDxASFRIQFRgSFhMTFBIVFBIXFhEhGB8YHhMYISceGRwvHxgVKy8hIycqMDgvGSM9QTAqOSYrOCkBCQoKDgwOGQ8PGikhHiQ1LzUuKSw1KiwtKTI1NC0sLiwsLDUsKSksLDUpNS4rNTU1KSwqLCs0LCk1KTIrKSw0Kf/AABEIAFQAWgMBIgACEQEDEQH/xAAcAAEAAgIDAQAAAAAAAAAAAAAABgcBCAIEBQP/xAAyEAACAgECBAUDAQgDAAAAAAABAgADEQQhBQcSMQZBUWFxEyKBQjJicpGSsbPBFBUj/8QAGgEBAAMBAQEAAAAAAAAAAAAAAAIDBAUBBv/EACYRAAIBAwIEBwAAAAAAAAAAAAABAgMEESExEjJB8AUTFCJhgdH/2gAMAwEAAhEDEQA/ALxiIgCcTOU8XxV4iTQaZtRYMn9lEzgu7dlz/Mk+QBjONSUYuclGOrZ3eJcWo0yfUvtStfV2AyfQep9hvI1fzV4apx9V291qsIH5IEqdLNVxbWor2dVtzdIJ2SpcZOF/SgGTgd+25OZa3CuVegqrC21m5/1PYWGT7IpAUe2/yZQpyny7HYq2VvaJK5k3N9I40+2ezwfxhotW3RRqEZ+/Qcq5+FbBP4zPZzKh5i8v6tHUNZoyUVXUNWWJ6SW+10Y/cCDjbPuMYOZJyw8ZNrK20+obN9ABDHvZWdgT6sDsT7g98ycZvPDLcz1rOPk+ooNuOzzuv0nkREsOaIiIAiIgCU/zp4gx1NGn/RXUbcerWOUz+BWf6jLglM86aCNdU5H2vpwo+a7nJ/yJKqvKzpeFtRuotnlcr9etXFKurGLVeoH0ZhkfGenH5l4cQ16ael77WCpWpdmPkAM+Xc+01mpuZGV0JDoQykdwynIPzkCXvrLTxbgrGjp69TTsudhYpyUye33KRkyuhL24NnjFNOtGo9nhP47RVfjPxzdxJwCPp0IepKs75xsznsWxnYbDPn3Pc5TuRxVAPOq0H4wD/cCRC+pq2NdisrqSCrjDA57FfWWtyk8JWVFtdehUun06VYYbpJyzkHtnC49s+olcFKVTLN91VoULN0qfXvJZ0RE2nyQiIgCIiAJEuY3hRtfpf/IZvoP1K9wOvbDV5PbI7Z2yBJbMTxrKwSjJwakuhqy6FSVYEMpIIIIIIOCCDuDLK5M8fK22aFztYDdX/EMBwPkdJx+6fUyRcwOXK60HU6bpXUqNwdlvAGwJ8n8g34PYYqPgmufRa6q11ZW09o61IwwHV0OpHr0lx84mThdOR1Z3KuKTi9zZE6dSwYqpYdmIGR8HvPqBMLOU2HIEREAREQBERAEREAwRKh51cAStqtagwbc1WYGzMq5Vj74BH4HpLfMhPNLw9qddpqqdKvUVt6nXqRdvpkA/cQDuZGayj1NrUlPBHLaWlmOSaqyT7msTuz5aWoIioOyAKPLYDHafWSPBERAEREAREQBERAOtxLWpRTZfZslSNY38Krk7eewlJa3m/wAQexmqNVSE/bX9MOVHu57n1Ow/3c/HuG/8nSXafPT9ap6+rGenqUjOPPvNeeI+ENdRaarNLcWBwGrrexG91dRgj5x8CU1XJbGW4nOOOEujl54z/wCyoY2KFuoIWwLnpbqGQy57A4bbyIPliS2QLlL4Vu0entt1ClH1LKRWf2kVAcEjyYl229APM4E9lkc41L4NuKzuIiJImIiIAiIgCIiAYMx0zEQDkBMxEAREQBERAP/Z"/>
          <p:cNvSpPr>
            <a:spLocks noChangeAspect="1" noChangeArrowheads="1"/>
          </p:cNvSpPr>
          <p:nvPr/>
        </p:nvSpPr>
        <p:spPr bwMode="auto">
          <a:xfrm>
            <a:off x="8905875" y="-393700"/>
            <a:ext cx="857250" cy="800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7" name="חץ שמאלה 6">
            <a:hlinkClick r:id="" action="ppaction://hlinkshowjump?jump=nextslide"/>
          </p:cNvPr>
          <p:cNvSpPr/>
          <p:nvPr/>
        </p:nvSpPr>
        <p:spPr>
          <a:xfrm>
            <a:off x="179512" y="5229200"/>
            <a:ext cx="1872208" cy="1296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rPr>
              <a:t>هيا نتعرف معًا على مفهوم الصوم</a:t>
            </a:r>
            <a:endParaRPr lang="he-IL" dirty="0">
              <a:solidFill>
                <a:prstClr val="white"/>
              </a:solidFill>
              <a:latin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754116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‫הצגה על המסך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</vt:i4>
      </vt:variant>
    </vt:vector>
  </HeadingPairs>
  <TitlesOfParts>
    <vt:vector size="3" baseType="lpstr">
      <vt:lpstr>ערכת נושא של Office</vt:lpstr>
      <vt:lpstr>ערכת נושא Office</vt:lpstr>
      <vt:lpstr>ماذا تعرفون عن الصوم؟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ماذا تعرفون عن الصوم؟</dc:title>
  <dc:creator>User</dc:creator>
  <cp:lastModifiedBy>User</cp:lastModifiedBy>
  <cp:revision>1</cp:revision>
  <dcterms:created xsi:type="dcterms:W3CDTF">2000-03-29T04:42:12Z</dcterms:created>
  <dcterms:modified xsi:type="dcterms:W3CDTF">2000-03-29T04:42:30Z</dcterms:modified>
</cp:coreProperties>
</file>