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199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24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02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440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21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73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11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9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75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6258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4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4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sarkosa.com/vb/imgcache/74256.imgcach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56992"/>
            <a:ext cx="2851984" cy="30735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00B050"/>
                </a:solidFill>
                <a:latin typeface="Sakkal Majalla" pitchFamily="2" charset="-78"/>
                <a:cs typeface="Sakkal Majalla" pitchFamily="2" charset="-78"/>
              </a:rPr>
              <a:t>إجمال</a:t>
            </a:r>
            <a:endParaRPr lang="he-IL" dirty="0">
              <a:solidFill>
                <a:srgbClr val="00B050"/>
              </a:solidFill>
              <a:latin typeface="Sakkal Majalla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 </a:t>
            </a:r>
            <a:r>
              <a:rPr lang="ar-SA" dirty="0" smtClean="0">
                <a:solidFill>
                  <a:schemeClr val="accent1"/>
                </a:solidFill>
                <a:latin typeface="Sakkal Majalla" pitchFamily="2" charset="-78"/>
                <a:cs typeface="Sakkal Majalla" pitchFamily="2" charset="-78"/>
              </a:rPr>
              <a:t>الصيام هو الإمساكُ عن </a:t>
            </a:r>
            <a:r>
              <a:rPr lang="ar-SA" dirty="0" err="1" smtClean="0">
                <a:solidFill>
                  <a:schemeClr val="accent1"/>
                </a:solidFill>
                <a:latin typeface="Sakkal Majalla" pitchFamily="2" charset="-78"/>
                <a:cs typeface="Sakkal Majalla" pitchFamily="2" charset="-78"/>
              </a:rPr>
              <a:t>المفطِّراتِ</a:t>
            </a:r>
            <a:r>
              <a:rPr lang="ar-SA" dirty="0" smtClean="0">
                <a:solidFill>
                  <a:schemeClr val="accent1"/>
                </a:solidFill>
                <a:latin typeface="Sakkal Majalla" pitchFamily="2" charset="-78"/>
                <a:cs typeface="Sakkal Majalla" pitchFamily="2" charset="-78"/>
              </a:rPr>
              <a:t> من طُلوع الفجرِ إلى غروبِ الشمسِ مع </a:t>
            </a:r>
            <a:r>
              <a:rPr lang="ar-SA" dirty="0" err="1" smtClean="0">
                <a:solidFill>
                  <a:schemeClr val="accent1"/>
                </a:solidFill>
                <a:latin typeface="Sakkal Majalla" pitchFamily="2" charset="-78"/>
                <a:cs typeface="Sakkal Majalla" pitchFamily="2" charset="-78"/>
              </a:rPr>
              <a:t>النِّيَّةِ.</a:t>
            </a:r>
            <a:r>
              <a:rPr lang="ar-SA" dirty="0" smtClean="0">
                <a:solidFill>
                  <a:schemeClr val="accent1"/>
                </a:solidFill>
                <a:latin typeface="Sakkal Majalla" pitchFamily="2" charset="-78"/>
                <a:cs typeface="Sakkal Majalla" pitchFamily="2" charset="-78"/>
              </a:rPr>
              <a:t> وهو ركن من أركان الاسلام التي فرضها الله وحثنا رسوله عليها، لذلك على كل مسلم الالتزام بهذا الفرض وتأديته</a:t>
            </a:r>
            <a:br>
              <a:rPr lang="ar-SA" dirty="0" smtClean="0">
                <a:solidFill>
                  <a:schemeClr val="accent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SA" dirty="0" smtClean="0">
                <a:solidFill>
                  <a:schemeClr val="accent1"/>
                </a:solidFill>
                <a:latin typeface="Sakkal Majalla" pitchFamily="2" charset="-78"/>
                <a:cs typeface="Sakkal Majalla" pitchFamily="2" charset="-78"/>
              </a:rPr>
              <a:t>وفقًا لضوابطه وآدابه.</a:t>
            </a:r>
          </a:p>
          <a:p>
            <a:pPr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43352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‫הצגה על המסך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</vt:i4>
      </vt:variant>
    </vt:vector>
  </HeadingPairs>
  <TitlesOfParts>
    <vt:vector size="3" baseType="lpstr">
      <vt:lpstr>ערכת נושא של Office</vt:lpstr>
      <vt:lpstr>ערכת נושא Office</vt:lpstr>
      <vt:lpstr>إجمال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إجمال</dc:title>
  <dc:creator>User</dc:creator>
  <cp:lastModifiedBy>User</cp:lastModifiedBy>
  <cp:revision>1</cp:revision>
  <dcterms:created xsi:type="dcterms:W3CDTF">2000-03-29T04:44:53Z</dcterms:created>
  <dcterms:modified xsi:type="dcterms:W3CDTF">2000-03-29T04:45:09Z</dcterms:modified>
</cp:coreProperties>
</file>