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5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5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3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06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0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21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2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39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2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כ"ב/אדר ב/תש"ס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96AB-7B6A-479E-B6E6-8156735BDC0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כ"ב/אדר ב/תש"ס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3F1B3-8722-4A62-8D19-758D33D9D81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bouizeri.net/arab/index.php?option=com_content&amp;view=article&amp;id=39:-185-188&amp;catid=30:2010-11-16-08-41-05&amp;Itemid=2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rSE2fdNLvc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Jqwz421TUU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p8JpdgFwvk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الصوم</a:t>
            </a:r>
            <a:endParaRPr lang="he-IL" dirty="0">
              <a:latin typeface="Sakkal Majalla" pitchFamily="2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الصيام هو الإمساكُ عن </a:t>
            </a:r>
            <a:r>
              <a:rPr lang="ar-SA" dirty="0" err="1" smtClean="0">
                <a:latin typeface="Sakkal Majalla" pitchFamily="2" charset="-78"/>
                <a:cs typeface="Sakkal Majalla" pitchFamily="2" charset="-78"/>
              </a:rPr>
              <a:t>المفطِّراتِ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 من طُلوع الفجرِ إلى غروبِ الشمسِ مع النِّيَّةِ، وهو ركنٌ من أركان الإسلامِ لقوله </a:t>
            </a:r>
            <a:r>
              <a:rPr lang="ar-SA" dirty="0" err="1" smtClean="0">
                <a:latin typeface="Sakkal Majalla" pitchFamily="2" charset="-78"/>
                <a:cs typeface="Sakkal Majalla" pitchFamily="2" charset="-78"/>
              </a:rPr>
              <a:t>تعالى: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he-IL" dirty="0"/>
          </a:p>
        </p:txBody>
      </p:sp>
      <p:pic>
        <p:nvPicPr>
          <p:cNvPr id="17410" name="Picture 2" descr="http://www.alawfa.com/AyatImages/2_18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8604448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1749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بعد أن توقفنا على أحكام الصيام هيا بنا نشاهد هذا الفيديو المشوق حول </a:t>
            </a:r>
            <a:r>
              <a:rPr lang="ar-SA" dirty="0" err="1" smtClean="0">
                <a:latin typeface="Sakkal Majalla" pitchFamily="2" charset="-78"/>
                <a:cs typeface="Sakkal Majalla" pitchFamily="2" charset="-78"/>
              </a:rPr>
              <a:t>الموضوع...</a:t>
            </a:r>
            <a:endParaRPr lang="he-IL" dirty="0">
              <a:latin typeface="Sakkal Majalla" pitchFamily="2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פרצוף מחייך 4">
            <a:hlinkClick r:id="rId2"/>
          </p:cNvPr>
          <p:cNvSpPr/>
          <p:nvPr/>
        </p:nvSpPr>
        <p:spPr>
          <a:xfrm>
            <a:off x="3491880" y="2348880"/>
            <a:ext cx="2016224" cy="22322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ענן 3"/>
          <p:cNvSpPr/>
          <p:nvPr/>
        </p:nvSpPr>
        <p:spPr>
          <a:xfrm>
            <a:off x="611560" y="980728"/>
            <a:ext cx="7992888" cy="494116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sz="6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- ما رأيكم في هذا المقطع </a:t>
            </a:r>
            <a:r>
              <a:rPr lang="ar-SA" sz="6000" dirty="0" err="1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المصور؟</a:t>
            </a:r>
            <a:r>
              <a:rPr lang="ar-SA" sz="6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6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6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- ماذا تعلمتم من هذا المقطع المصور؟</a:t>
            </a:r>
            <a:endParaRPr lang="he-IL" sz="6000" dirty="0">
              <a:solidFill>
                <a:srgbClr val="FF0000"/>
              </a:solidFill>
              <a:latin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23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27650" name="Picture 2" descr="http://www.al-eman.com/aleman/others/recommendation-image/13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324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 rot="19994040">
            <a:off x="-27282" y="939067"/>
            <a:ext cx="4390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EECE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هيا نتعرف </a:t>
            </a:r>
            <a:r>
              <a:rPr lang="ar-S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EECE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على...</a:t>
            </a:r>
            <a:endParaRPr lang="he-I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EEECE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5208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23554" name="Picture 2" descr="http://www.albetaqa.com/waraqat/12ramadanyat/001/ramadanyat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675456"/>
            <a:ext cx="11305256" cy="8352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1421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6626" name="Picture 2" descr="http://t1.gstatic.com/images?q=tbn:ANd9GcRnt-TWJhVuCZkaumhPQmaTLhlgWwVhjDVEBNVaipzFi_AF-GRS0JRLqZP3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7059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29698" name="Picture 2" descr="http://www.albetaqa.com/waraqat/12ramadanyat/001/ramadanyat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10009112" cy="7920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90827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6866" name="Picture 2" descr="http://www.ma3loomat.net/wp-content/uploads/2012/07/57028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 rot="19837348">
            <a:off x="43818" y="637438"/>
            <a:ext cx="2840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فوائد الصيام</a:t>
            </a:r>
            <a:endParaRPr lang="he-I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63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מציין מיקום תוכן 4" descr="ramadan10jhk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73065" cy="6928247"/>
          </a:xfrm>
        </p:spPr>
      </p:pic>
    </p:spTree>
    <p:extLst>
      <p:ext uri="{BB962C8B-B14F-4D97-AF65-F5344CB8AC3E}">
        <p14:creationId xmlns:p14="http://schemas.microsoft.com/office/powerpoint/2010/main" val="31332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هيا نتعرف على فوائد الصيام من خلال هذا الفيديو</a:t>
            </a:r>
            <a:endParaRPr lang="he-IL" dirty="0">
              <a:latin typeface="Sakkal Majalla" pitchFamily="2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sp>
        <p:nvSpPr>
          <p:cNvPr id="4" name="מלבן מעוגל 3">
            <a:hlinkClick r:id="rId2"/>
          </p:cNvPr>
          <p:cNvSpPr/>
          <p:nvPr/>
        </p:nvSpPr>
        <p:spPr>
          <a:xfrm>
            <a:off x="2771800" y="2564904"/>
            <a:ext cx="3528392" cy="230425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فوائد الصوم</a:t>
            </a:r>
            <a:endParaRPr lang="he-IL" sz="3600" b="1" dirty="0">
              <a:solidFill>
                <a:prstClr val="white"/>
              </a:solidFill>
              <a:latin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57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ענן 4"/>
          <p:cNvSpPr/>
          <p:nvPr/>
        </p:nvSpPr>
        <p:spPr>
          <a:xfrm>
            <a:off x="1835696" y="476672"/>
            <a:ext cx="6048672" cy="475252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916832"/>
            <a:ext cx="5159424" cy="1080120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ar-SA" sz="4800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هيا نتحدث عن فوائد </a:t>
            </a:r>
            <a:r>
              <a:rPr lang="ar-SA" sz="4800" dirty="0" err="1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الصوم....</a:t>
            </a:r>
            <a:endParaRPr lang="he-IL" sz="4800" dirty="0">
              <a:solidFill>
                <a:schemeClr val="tx2"/>
              </a:solidFill>
              <a:latin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09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18434" name="Picture 2" descr="http://www.wathakker.info/designs/images/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5648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-181342" y="2060848"/>
            <a:ext cx="93253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akkal Majalla" pitchFamily="2" charset="-78"/>
                <a:cs typeface="Sakkal Majalla" pitchFamily="2" charset="-78"/>
              </a:rPr>
              <a:t>ماذا نقول حين نسمع آذان المغرب في رمضان؟</a:t>
            </a:r>
            <a:endParaRPr lang="he-IL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0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28674" name="Picture 2" descr="http://www.5ofall.com/content/articles/2012/7/23/742c0b446d9b474785880820f097a959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8676" name="Picture 4" descr="https://encrypted-tbn2.gstatic.com/images?q=tbn:ANd9GcTZg_WcXZFe6KVhD6LUsbbGFWbBsD085YpetP6K1yuTmhRMFDW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21426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>
              <a:latin typeface="Sakkal Majalla" pitchFamily="2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2050" name="Picture 2" descr="▀▄▀▄▀تعالى اقولك ع فكرة حلوة تعمليها مع زوجك واولادك ع الفطار ▀▄▀▄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482" y="0"/>
            <a:ext cx="9223482" cy="7245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8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1143000"/>
          </a:xfrm>
        </p:spPr>
        <p:txBody>
          <a:bodyPr>
            <a:noAutofit/>
          </a:bodyPr>
          <a:lstStyle/>
          <a:p>
            <a:r>
              <a:rPr lang="ar-SA" sz="4800" dirty="0" smtClean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من الممكن أن يصوم المسلم في غير رمضان </a:t>
            </a:r>
            <a:r>
              <a:rPr lang="ar-SA" sz="4800" dirty="0" err="1" smtClean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أيضًا...</a:t>
            </a:r>
            <a:r>
              <a:rPr lang="ar-SA" sz="4800" dirty="0" smtClean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br>
              <a:rPr lang="ar-SA" sz="4800" dirty="0" smtClean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4800" dirty="0" smtClean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لنشاهد هذا الفيديو</a:t>
            </a:r>
            <a:endParaRPr lang="he-IL" sz="4800" dirty="0">
              <a:solidFill>
                <a:srgbClr val="00B0F0"/>
              </a:solidFill>
              <a:latin typeface="Sakkal Majalla" pitchFamily="2" charset="-78"/>
            </a:endParaRPr>
          </a:p>
        </p:txBody>
      </p:sp>
      <p:sp>
        <p:nvSpPr>
          <p:cNvPr id="4" name="פרצוף מחייך 3">
            <a:hlinkClick r:id="rId2"/>
          </p:cNvPr>
          <p:cNvSpPr/>
          <p:nvPr/>
        </p:nvSpPr>
        <p:spPr>
          <a:xfrm>
            <a:off x="1691680" y="4437112"/>
            <a:ext cx="1512168" cy="1872208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אליפטי 3"/>
          <p:cNvSpPr/>
          <p:nvPr/>
        </p:nvSpPr>
        <p:spPr>
          <a:xfrm>
            <a:off x="3347864" y="764704"/>
            <a:ext cx="5256584" cy="3744416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4800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ما رأيك بهذا المقطع المصور؟</a:t>
            </a:r>
            <a:endParaRPr lang="he-IL" sz="4800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92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هذه الصورة تعبر عن حالة</a:t>
            </a:r>
          </a:p>
          <a:p>
            <a:pPr>
              <a:buNone/>
            </a:pP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المسلم في </a:t>
            </a:r>
            <a:r>
              <a:rPr lang="ar-SA" sz="3600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رمضان...</a:t>
            </a:r>
            <a:endParaRPr lang="ar-SA" sz="3600" dirty="0" smtClean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SA" sz="3600" dirty="0" smtClean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sz="3600" dirty="0" smtClean="0"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لو كنت مكانه، </a:t>
            </a:r>
            <a:r>
              <a:rPr lang="ar-SA" sz="3600" dirty="0" err="1" smtClean="0"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بماذا</a:t>
            </a:r>
            <a:r>
              <a:rPr lang="ar-SA" sz="3600" dirty="0" smtClean="0"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dirty="0" err="1" smtClean="0"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تفكر؟</a:t>
            </a:r>
            <a:r>
              <a:rPr lang="ar-SA" sz="3600" dirty="0" smtClean="0"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3600" dirty="0" smtClean="0"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أكتب في دفترك</a:t>
            </a:r>
            <a:r>
              <a:rPr lang="ar-SA" sz="3600" dirty="0" smtClean="0"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3600" dirty="0" smtClean="0"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ar-SA" sz="3600" dirty="0" smtClean="0">
              <a:solidFill>
                <a:schemeClr val="accent4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he-IL" sz="3600" dirty="0">
              <a:solidFill>
                <a:schemeClr val="accent4">
                  <a:lumMod val="75000"/>
                </a:schemeClr>
              </a:solidFill>
              <a:latin typeface="Sakkal Majalla" pitchFamily="2" charset="-78"/>
            </a:endParaRPr>
          </a:p>
        </p:txBody>
      </p:sp>
      <p:pic>
        <p:nvPicPr>
          <p:cNvPr id="20482" name="Picture 2" descr="http://www.alnoum.com/Encyclopedia_Images/Chest/CHEST%20DISEASE%20AND%20FA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38606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9705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ae\Desktop\خلفيات المدرسه\at (9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r-SA" dirty="0" smtClean="0"/>
              <a:t>    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حل الأسئلة </a:t>
            </a:r>
            <a:r>
              <a:rPr lang="ar-SA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التالية:</a:t>
            </a:r>
            <a:endParaRPr lang="ar-SA" dirty="0" smtClean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1</a:t>
            </a:r>
            <a:r>
              <a:rPr lang="ar-SA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ما معنى </a:t>
            </a:r>
            <a:r>
              <a:rPr lang="ar-AE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الصوم؟</a:t>
            </a:r>
            <a:r>
              <a:rPr lang="ar-AE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dirty="0" smtClean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2</a:t>
            </a:r>
            <a:r>
              <a:rPr lang="ar-SA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متى يبدأ الصيام في رمضان ومتى </a:t>
            </a:r>
            <a:r>
              <a:rPr lang="ar-AE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ينتهي؟</a:t>
            </a:r>
            <a:r>
              <a:rPr lang="ar-AE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dirty="0" smtClean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3</a:t>
            </a:r>
            <a:r>
              <a:rPr lang="ar-SA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ما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هي</a:t>
            </a:r>
            <a:r>
              <a:rPr lang="ar-AE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الفوائد التي يحققها </a:t>
            </a:r>
            <a:r>
              <a:rPr lang="ar-AE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الصوم؟</a:t>
            </a:r>
            <a:r>
              <a:rPr lang="ar-AE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dirty="0" smtClean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4</a:t>
            </a:r>
            <a:r>
              <a:rPr lang="ar-SA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AE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لماذا فرض الله تعالى الصوم؟</a:t>
            </a:r>
            <a:endParaRPr lang="ar-SA" dirty="0" smtClean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514350" indent="-514350">
              <a:buNone/>
            </a:pP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5) أكمل الحديث: من </a:t>
            </a:r>
            <a:r>
              <a:rPr lang="ar-SA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صام....</a:t>
            </a:r>
            <a:endParaRPr lang="ar-SA" dirty="0" smtClean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marL="514350" indent="-514350">
              <a:buNone/>
            </a:pP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6) ما معنى قول </a:t>
            </a:r>
            <a:r>
              <a:rPr lang="ar-SA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الرسول: (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(الصيام جنة</a:t>
            </a:r>
            <a:r>
              <a:rPr lang="ar-SA" dirty="0" err="1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))؟</a:t>
            </a:r>
            <a:endParaRPr lang="ar-SA" dirty="0" smtClean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7) اذكر ثلاثةً من آداب الصوم.</a:t>
            </a:r>
            <a:r>
              <a:rPr lang="ar-AE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3563888" y="620688"/>
            <a:ext cx="2263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ورقة عمل</a:t>
            </a:r>
            <a:endParaRPr lang="he-IL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76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21508" name="Picture 4" descr="http://img291.imageshack.us/img291/8396/10919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חץ ימינה 5"/>
          <p:cNvSpPr/>
          <p:nvPr/>
        </p:nvSpPr>
        <p:spPr>
          <a:xfrm rot="19783844">
            <a:off x="143404" y="2864776"/>
            <a:ext cx="1091091" cy="8640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5383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2530" name="Picture 2" descr="http://img255.imageshack.us/img255/2484/32977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42934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580112" y="4941168"/>
            <a:ext cx="3168352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وقال رسول الله عن أهمية الصوم وقيمته في حديث قدسي، فقال: قال الله عز وجل:</a:t>
            </a:r>
            <a:endParaRPr lang="he-IL" dirty="0">
              <a:latin typeface="Sakkal Majalla" pitchFamily="2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(كل عمل ابن آدم له إلا الصيام فإنه لي وأنا أَجْزي 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به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 ،والصيام 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جنةٌ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، فإذا كان صوم أحدكم فلا يرفث ولا 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يصخب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، فإن سابه أحداٌ أو قاتله 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فليقل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:إني 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صائم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،والذي محمد بيده 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لخلوف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 فم الصائم أطيب عند الله يوم القيامة من ريح 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المسك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، وللصائم فرحتان 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يفرحهما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، إذا أفطر فرح 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بفطره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، وإذا لقي ربه فرح بصومه</a:t>
            </a:r>
            <a:r>
              <a:rPr lang="ar-SA" b="1" dirty="0" err="1" smtClean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b="1" smtClean="0">
                <a:latin typeface="Sakkal Majalla" pitchFamily="2" charset="-78"/>
                <a:cs typeface="Sakkal Majalla" pitchFamily="2" charset="-78"/>
              </a:rPr>
              <a:t>).</a:t>
            </a:r>
            <a:endParaRPr lang="ar-SA" b="1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SA" b="1" dirty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SA" b="1" dirty="0" smtClean="0"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فلا </a:t>
            </a:r>
            <a:r>
              <a:rPr lang="ar-SA" sz="2400" b="1" dirty="0" err="1" smtClean="0">
                <a:latin typeface="Sakkal Majalla" pitchFamily="2" charset="-78"/>
                <a:cs typeface="Sakkal Majalla" pitchFamily="2" charset="-78"/>
              </a:rPr>
              <a:t>يرفث 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: أي لا يفحش في </a:t>
            </a:r>
            <a:r>
              <a:rPr lang="ar-SA" sz="2400" b="1" dirty="0" err="1" smtClean="0">
                <a:latin typeface="Sakkal Majalla" pitchFamily="2" charset="-78"/>
                <a:cs typeface="Sakkal Majalla" pitchFamily="2" charset="-78"/>
              </a:rPr>
              <a:t>القول .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br>
              <a:rPr lang="ar-SA" sz="2400" b="1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sz="2400" b="1" dirty="0" err="1" smtClean="0">
                <a:latin typeface="Sakkal Majalla" pitchFamily="2" charset="-78"/>
                <a:cs typeface="Sakkal Majalla" pitchFamily="2" charset="-78"/>
              </a:rPr>
              <a:t>ولايصخب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 : أي </a:t>
            </a:r>
            <a:r>
              <a:rPr lang="ar-SA" sz="2400" b="1" dirty="0" err="1" smtClean="0">
                <a:latin typeface="Sakkal Majalla" pitchFamily="2" charset="-78"/>
                <a:cs typeface="Sakkal Majalla" pitchFamily="2" charset="-78"/>
              </a:rPr>
              <a:t>لايصيح.</a:t>
            </a:r>
            <a:endParaRPr lang="he-IL" sz="2400" b="1" dirty="0">
              <a:latin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413568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1143000"/>
          </a:xfrm>
        </p:spPr>
        <p:txBody>
          <a:bodyPr>
            <a:noAutofit/>
          </a:bodyPr>
          <a:lstStyle/>
          <a:p>
            <a:r>
              <a:rPr lang="ar-SA" sz="54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ما معنى قول الرسول صلى الله عليه وسلم</a:t>
            </a:r>
            <a:br>
              <a:rPr lang="ar-SA" sz="54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5400" b="1" dirty="0" err="1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SA" sz="54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(الصيام جُنة</a:t>
            </a:r>
            <a:r>
              <a:rPr lang="ar-SA" sz="5400" b="1" dirty="0" err="1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))؟</a:t>
            </a:r>
            <a:endParaRPr lang="he-IL" sz="5400" b="1" dirty="0">
              <a:solidFill>
                <a:srgbClr val="7030A0"/>
              </a:solidFill>
              <a:latin typeface="Sakkal Majalla" pitchFamily="2" charset="-78"/>
            </a:endParaRPr>
          </a:p>
        </p:txBody>
      </p:sp>
      <p:sp>
        <p:nvSpPr>
          <p:cNvPr id="4" name="חץ שמאלה 3">
            <a:hlinkClick r:id="" action="ppaction://hlinkshowjump?jump=nextslide"/>
          </p:cNvPr>
          <p:cNvSpPr/>
          <p:nvPr/>
        </p:nvSpPr>
        <p:spPr>
          <a:xfrm>
            <a:off x="1043608" y="5373216"/>
            <a:ext cx="1008112" cy="10081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670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bp.blogspot.com/_6kQciIoijn0/TF-dROIjuQI/AAAAAAAAAAM/iNUK0mHCA-o/s1600/%D8%A7%D9%84%D8%B5%D9%88%D9%85+%D8%AC%D9%86%D8%A9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00" y="0"/>
            <a:ext cx="93154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-540568" y="4437112"/>
            <a:ext cx="64087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جنة: أي وقاية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ما رأيكم،الصيام وقاية من ماذا؟</a:t>
            </a:r>
            <a:endParaRPr lang="he-IL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83337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22" name="Picture 2" descr="http://www.mobtatheen.com/wp-content/uploads/2012/08/%D8%A7%D9%84%D8%B5%D9%8A%D8%A7%D9%85-%D8%AD%D9%83%D9%85%D9%87-%D9%88%D8%A3%D8%AD%D9%83%D8%A7%D9%85%D9%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467528" cy="7965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346950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2770" name="Picture 2" descr="http://www.traidnt.net/vb/attachments/174158d1189632424-%D8%B7%C2%A7%D8%B7%C2%AD%D8%B8%C6%92%D8%B7%C2%A7%D8%B8%E2%80%A6-%D8%B7%C2%A7%D8%B8%E2%80%9E%D8%B7%C2%B5%D8%B8%D9%B9%D8%B7%C2%A7%D8%B8%E2%80%A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68544" cy="8136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513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295</Words>
  <Application>Microsoft Office PowerPoint</Application>
  <PresentationFormat>‫הצגה על המסך (4:3)</PresentationFormat>
  <Paragraphs>33</Paragraphs>
  <Slides>26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26</vt:i4>
      </vt:variant>
    </vt:vector>
  </HeadingPairs>
  <TitlesOfParts>
    <vt:vector size="28" baseType="lpstr">
      <vt:lpstr>ערכת נושא של Office</vt:lpstr>
      <vt:lpstr>ערכת נושא Office</vt:lpstr>
      <vt:lpstr>الصوم</vt:lpstr>
      <vt:lpstr>מצגת של PowerPoint</vt:lpstr>
      <vt:lpstr>מצגת של PowerPoint</vt:lpstr>
      <vt:lpstr>מצגת של PowerPoint</vt:lpstr>
      <vt:lpstr>وقال رسول الله عن أهمية الصوم وقيمته في حديث قدسي، فقال: قال الله عز وجل:</vt:lpstr>
      <vt:lpstr>ما معنى قول الرسول صلى الله عليه وسلم ((الصيام جُنة))؟</vt:lpstr>
      <vt:lpstr>מצגת של PowerPoint</vt:lpstr>
      <vt:lpstr>מצגת של PowerPoint</vt:lpstr>
      <vt:lpstr>מצגת של PowerPoint</vt:lpstr>
      <vt:lpstr>بعد أن توقفنا على أحكام الصيام هيا بنا نشاهد هذا الفيديو المشوق حول الموضوع...</vt:lpstr>
      <vt:lpstr>- ما رأيكم في هذا المقطع المصور؟ - ماذا تعلمتم من هذا المقطع المصور؟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هيا نتعرف على فوائد الصيام من خلال هذا الفيديو</vt:lpstr>
      <vt:lpstr>מצגת של PowerPoint</vt:lpstr>
      <vt:lpstr>מצגת של PowerPoint</vt:lpstr>
      <vt:lpstr>מצגת של PowerPoint</vt:lpstr>
      <vt:lpstr>מצגת של PowerPoint</vt:lpstr>
      <vt:lpstr>من الممكن أن يصوم المسلم في غير رمضان أيضًا...  لنشاهد هذا الفيديو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الصوم</dc:title>
  <dc:creator>User</dc:creator>
  <cp:lastModifiedBy>User</cp:lastModifiedBy>
  <cp:revision>1</cp:revision>
  <dcterms:created xsi:type="dcterms:W3CDTF">2000-03-29T04:43:34Z</dcterms:created>
  <dcterms:modified xsi:type="dcterms:W3CDTF">2000-03-29T04:45:53Z</dcterms:modified>
</cp:coreProperties>
</file>