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B1D82-7340-4C86-ADD7-4B04E339080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DECB-8540-4EF8-9C0B-8D42E98B29C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FUjiTSU\Downloads\images (21).jpg"/>
          <p:cNvPicPr>
            <a:picLocks noChangeAspect="1" noChangeArrowheads="1"/>
          </p:cNvPicPr>
          <p:nvPr/>
        </p:nvPicPr>
        <p:blipFill>
          <a:blip r:embed="rId2" cstate="print"/>
          <a:srcRect r="37400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987824" y="1340768"/>
            <a:ext cx="5184576" cy="2160240"/>
          </a:xfrm>
        </p:spPr>
        <p:txBody>
          <a:bodyPr>
            <a:normAutofit/>
          </a:bodyPr>
          <a:lstStyle/>
          <a:p>
            <a:r>
              <a:rPr lang="ar-SA" b="1" dirty="0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اكتب في دفترك </a:t>
            </a:r>
            <a:r>
              <a:rPr lang="ar-SA" b="1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تخطيطا </a:t>
            </a:r>
            <a:r>
              <a:rPr lang="ar-SA" b="1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لتقسيم وقتك خلال </a:t>
            </a:r>
            <a:r>
              <a:rPr lang="ar-SA" b="1" dirty="0" smtClean="0">
                <a:ln w="18000">
                  <a:solidFill>
                    <a:schemeClr val="bg2">
                      <a:lumMod val="1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العطلة </a:t>
            </a:r>
            <a:endParaRPr lang="ar-SA" b="1" dirty="0">
              <a:ln w="18000">
                <a:solidFill>
                  <a:schemeClr val="bg2">
                    <a:lumMod val="10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FUjiTSU\Downloads\questionweb3568166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4048125"/>
            <a:ext cx="3028950" cy="2809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C:\Users\FUjiTSU\Downloads\questionweb3568166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0"/>
            <a:ext cx="3312368" cy="2809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اكتب في دفترك تخطيطا لتقسيم وقتك خلال العطلة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اكتب في دفترك تخطيطا تقسم به وقتك بعد العطلة </dc:title>
  <dc:creator>FUjiTSU</dc:creator>
  <cp:lastModifiedBy>User</cp:lastModifiedBy>
  <cp:revision>2</cp:revision>
  <dcterms:created xsi:type="dcterms:W3CDTF">2013-01-12T18:59:49Z</dcterms:created>
  <dcterms:modified xsi:type="dcterms:W3CDTF">2000-03-26T12:49:46Z</dcterms:modified>
</cp:coreProperties>
</file>