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B300-4CB3-4D71-BA8C-C8F524C3F37E}" type="datetimeFigureOut">
              <a:rPr lang="ar-SA" smtClean="0"/>
              <a:t>03/01/1434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25C1D-B0FF-4F55-940B-3199877D3F4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p5oiwy4Geg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UjiTSU\Downloads\12_0129692018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ستطيل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SA" dirty="0"/>
          </a:p>
        </p:txBody>
      </p:sp>
      <p:pic>
        <p:nvPicPr>
          <p:cNvPr id="1028" name="Picture 4" descr="C:\Users\FUjiTSU\Downloads\a9469e02f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268760"/>
            <a:ext cx="6984776" cy="4968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وسيلة شرح على شكل سحابة 3"/>
          <p:cNvSpPr/>
          <p:nvPr/>
        </p:nvSpPr>
        <p:spPr>
          <a:xfrm>
            <a:off x="2195736" y="0"/>
            <a:ext cx="5868144" cy="2376264"/>
          </a:xfrm>
          <a:prstGeom prst="cloudCallout">
            <a:avLst>
              <a:gd name="adj1" fmla="val -71369"/>
              <a:gd name="adj2" fmla="val 39289"/>
            </a:avLst>
          </a:prstGeom>
          <a:solidFill>
            <a:srgbClr val="00B050"/>
          </a:solidFill>
          <a:ln w="57150">
            <a:solidFill>
              <a:schemeClr val="bg2">
                <a:lumMod val="2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ysClr val="windowText" lastClr="000000"/>
                </a:solidFill>
              </a:rPr>
              <a:t>كيف كان شعوركم عندما سمعتم بحلول عطلة </a:t>
            </a:r>
            <a:r>
              <a:rPr lang="ar-SA" sz="32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ysClr val="windowText" lastClr="000000"/>
                </a:solidFill>
              </a:rPr>
              <a:t>الشتاء؟</a:t>
            </a:r>
            <a:endParaRPr lang="ar-SA" sz="3200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وسيلة شرح على شكل سحابة 4"/>
          <p:cNvSpPr/>
          <p:nvPr/>
        </p:nvSpPr>
        <p:spPr>
          <a:xfrm>
            <a:off x="2627784" y="3429000"/>
            <a:ext cx="5760640" cy="2376264"/>
          </a:xfrm>
          <a:prstGeom prst="cloudCallout">
            <a:avLst>
              <a:gd name="adj1" fmla="val -76859"/>
              <a:gd name="adj2" fmla="val 35624"/>
            </a:avLst>
          </a:prstGeom>
          <a:solidFill>
            <a:srgbClr val="00B050"/>
          </a:solidFill>
          <a:ln w="57150">
            <a:solidFill>
              <a:schemeClr val="bg2">
                <a:lumMod val="2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ysClr val="windowText" lastClr="000000"/>
                </a:solidFill>
              </a:rPr>
              <a:t>كيف قضيتم عطلة </a:t>
            </a:r>
            <a:r>
              <a:rPr lang="ar-SA" sz="32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ysClr val="windowText" lastClr="000000"/>
                </a:solidFill>
              </a:rPr>
              <a:t>الشتاء؟</a:t>
            </a:r>
            <a:endParaRPr lang="ar-SA" sz="3200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2050" name="Picture 2" descr="C:\Users\FUjiTSU\Downloads\592280_376919602369875_1605116837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24944"/>
            <a:ext cx="1714500" cy="2028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FUjiTSU\Downloads\592280_376919602369875_1605116837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80312" y="1484784"/>
            <a:ext cx="1561356" cy="2028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1</cp:revision>
  <dcterms:created xsi:type="dcterms:W3CDTF">2013-01-12T17:23:08Z</dcterms:created>
  <dcterms:modified xsi:type="dcterms:W3CDTF">2013-01-12T17:39:41Z</dcterms:modified>
</cp:coreProperties>
</file>