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0B300-4CB3-4D71-BA8C-C8F524C3F37E}" type="datetimeFigureOut">
              <a:rPr lang="ar-SA" smtClean="0"/>
              <a:t>03/01/1434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25C1D-B0FF-4F55-940B-3199877D3F4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0B300-4CB3-4D71-BA8C-C8F524C3F37E}" type="datetimeFigureOut">
              <a:rPr lang="ar-SA" smtClean="0"/>
              <a:t>03/01/1434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25C1D-B0FF-4F55-940B-3199877D3F4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0B300-4CB3-4D71-BA8C-C8F524C3F37E}" type="datetimeFigureOut">
              <a:rPr lang="ar-SA" smtClean="0"/>
              <a:t>03/01/1434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25C1D-B0FF-4F55-940B-3199877D3F4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0B300-4CB3-4D71-BA8C-C8F524C3F37E}" type="datetimeFigureOut">
              <a:rPr lang="ar-SA" smtClean="0"/>
              <a:t>03/01/1434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25C1D-B0FF-4F55-940B-3199877D3F4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0B300-4CB3-4D71-BA8C-C8F524C3F37E}" type="datetimeFigureOut">
              <a:rPr lang="ar-SA" smtClean="0"/>
              <a:t>03/01/1434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25C1D-B0FF-4F55-940B-3199877D3F4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0B300-4CB3-4D71-BA8C-C8F524C3F37E}" type="datetimeFigureOut">
              <a:rPr lang="ar-SA" smtClean="0"/>
              <a:t>03/01/1434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25C1D-B0FF-4F55-940B-3199877D3F4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0B300-4CB3-4D71-BA8C-C8F524C3F37E}" type="datetimeFigureOut">
              <a:rPr lang="ar-SA" smtClean="0"/>
              <a:t>03/01/1434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25C1D-B0FF-4F55-940B-3199877D3F4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0B300-4CB3-4D71-BA8C-C8F524C3F37E}" type="datetimeFigureOut">
              <a:rPr lang="ar-SA" smtClean="0"/>
              <a:t>03/01/1434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25C1D-B0FF-4F55-940B-3199877D3F4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0B300-4CB3-4D71-BA8C-C8F524C3F37E}" type="datetimeFigureOut">
              <a:rPr lang="ar-SA" smtClean="0"/>
              <a:t>03/01/1434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25C1D-B0FF-4F55-940B-3199877D3F4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0B300-4CB3-4D71-BA8C-C8F524C3F37E}" type="datetimeFigureOut">
              <a:rPr lang="ar-SA" smtClean="0"/>
              <a:t>03/01/1434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25C1D-B0FF-4F55-940B-3199877D3F4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0B300-4CB3-4D71-BA8C-C8F524C3F37E}" type="datetimeFigureOut">
              <a:rPr lang="ar-SA" smtClean="0"/>
              <a:t>03/01/1434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25C1D-B0FF-4F55-940B-3199877D3F40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C0B300-4CB3-4D71-BA8C-C8F524C3F37E}" type="datetimeFigureOut">
              <a:rPr lang="ar-SA" smtClean="0"/>
              <a:t>03/01/1434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125C1D-B0FF-4F55-940B-3199877D3F40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_p5oiwy4Geg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FUjiTSU\Downloads\12_01296920181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مستطيل 3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ar-SA" dirty="0"/>
          </a:p>
        </p:txBody>
      </p:sp>
      <p:pic>
        <p:nvPicPr>
          <p:cNvPr id="1028" name="Picture 4" descr="C:\Users\FUjiTSU\Downloads\a9469e02f7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1268760"/>
            <a:ext cx="6984776" cy="49685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وسيلة شرح على شكل سحابة 3"/>
          <p:cNvSpPr/>
          <p:nvPr/>
        </p:nvSpPr>
        <p:spPr>
          <a:xfrm>
            <a:off x="2195736" y="0"/>
            <a:ext cx="5868144" cy="2376264"/>
          </a:xfrm>
          <a:prstGeom prst="cloudCallout">
            <a:avLst>
              <a:gd name="adj1" fmla="val -71369"/>
              <a:gd name="adj2" fmla="val 39289"/>
            </a:avLst>
          </a:prstGeom>
          <a:solidFill>
            <a:srgbClr val="00B050"/>
          </a:solidFill>
          <a:ln w="57150">
            <a:solidFill>
              <a:schemeClr val="bg2">
                <a:lumMod val="25000"/>
              </a:schemeClr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32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ysClr val="windowText" lastClr="000000"/>
                </a:solidFill>
              </a:rPr>
              <a:t>كيف كان شعوركم عندما سمعتم بحلول عطلة </a:t>
            </a:r>
            <a:r>
              <a:rPr lang="ar-SA" sz="3200" dirty="0" err="1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ysClr val="windowText" lastClr="000000"/>
                </a:solidFill>
              </a:rPr>
              <a:t>الشتاء؟</a:t>
            </a:r>
            <a:endParaRPr lang="ar-SA" sz="3200" dirty="0" smtClean="0">
              <a:ln>
                <a:solidFill>
                  <a:schemeClr val="bg2">
                    <a:lumMod val="10000"/>
                  </a:schemeClr>
                </a:solidFill>
              </a:ln>
              <a:solidFill>
                <a:sysClr val="windowText" lastClr="000000"/>
              </a:solidFill>
            </a:endParaRPr>
          </a:p>
        </p:txBody>
      </p:sp>
      <p:sp>
        <p:nvSpPr>
          <p:cNvPr id="5" name="وسيلة شرح على شكل سحابة 4"/>
          <p:cNvSpPr/>
          <p:nvPr/>
        </p:nvSpPr>
        <p:spPr>
          <a:xfrm>
            <a:off x="2627784" y="3429000"/>
            <a:ext cx="5760640" cy="2376264"/>
          </a:xfrm>
          <a:prstGeom prst="cloudCallout">
            <a:avLst>
              <a:gd name="adj1" fmla="val -76859"/>
              <a:gd name="adj2" fmla="val 35624"/>
            </a:avLst>
          </a:prstGeom>
          <a:solidFill>
            <a:srgbClr val="00B050"/>
          </a:solidFill>
          <a:ln w="57150">
            <a:solidFill>
              <a:schemeClr val="bg2">
                <a:lumMod val="25000"/>
              </a:schemeClr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  <a:reflection blurRad="6350" stA="50000" endA="300" endPos="5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SA" sz="32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ysClr val="windowText" lastClr="000000"/>
                </a:solidFill>
              </a:rPr>
              <a:t>كيف قضيتم عطلة </a:t>
            </a:r>
            <a:r>
              <a:rPr lang="ar-SA" sz="3200" dirty="0" err="1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ysClr val="windowText" lastClr="000000"/>
                </a:solidFill>
              </a:rPr>
              <a:t>الشتاء؟</a:t>
            </a:r>
            <a:endParaRPr lang="ar-SA" sz="3200" dirty="0" smtClean="0">
              <a:ln>
                <a:solidFill>
                  <a:schemeClr val="bg2">
                    <a:lumMod val="10000"/>
                  </a:schemeClr>
                </a:solidFill>
              </a:ln>
              <a:solidFill>
                <a:sysClr val="windowText" lastClr="000000"/>
              </a:solidFill>
            </a:endParaRPr>
          </a:p>
        </p:txBody>
      </p:sp>
      <p:pic>
        <p:nvPicPr>
          <p:cNvPr id="2050" name="Picture 2" descr="C:\Users\FUjiTSU\Downloads\592280_376919602369875_1605116837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924944"/>
            <a:ext cx="1714500" cy="20288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2" descr="C:\Users\FUjiTSU\Downloads\592280_376919602369875_1605116837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7380312" y="1484784"/>
            <a:ext cx="1561356" cy="20288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14</Words>
  <Application>Microsoft Office PowerPoint</Application>
  <PresentationFormat>عرض على الشاشة (3:4)‏</PresentationFormat>
  <Paragraphs>2</Paragraphs>
  <Slides>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سمة Office</vt:lpstr>
      <vt:lpstr>الشريحة 1</vt:lpstr>
      <vt:lpstr>الشريحة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FUjiTSU</dc:creator>
  <cp:lastModifiedBy>FUjiTSU</cp:lastModifiedBy>
  <cp:revision>1</cp:revision>
  <dcterms:created xsi:type="dcterms:W3CDTF">2013-01-12T17:23:08Z</dcterms:created>
  <dcterms:modified xsi:type="dcterms:W3CDTF">2013-01-12T17:39:41Z</dcterms:modified>
</cp:coreProperties>
</file>