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24BE8-ACD0-4E1B-911E-1650C1E17588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C2727-F376-4449-9E76-3548FDCA664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UjiTSU\Downloads\a0a23dc7f1.jpg"/>
          <p:cNvPicPr>
            <a:picLocks noChangeAspect="1" noChangeArrowheads="1"/>
          </p:cNvPicPr>
          <p:nvPr/>
        </p:nvPicPr>
        <p:blipFill>
          <a:blip r:embed="rId2" cstate="print"/>
          <a:srcRect l="4921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 rot="371685">
            <a:off x="1919850" y="1803005"/>
            <a:ext cx="5486738" cy="3242791"/>
          </a:xfrm>
        </p:spPr>
        <p:txBody>
          <a:bodyPr>
            <a:normAutofit/>
          </a:bodyPr>
          <a:lstStyle/>
          <a:p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كيف </a:t>
            </a:r>
            <a:r>
              <a:rPr lang="ar-SA" b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تقيّم </a:t>
            </a:r>
            <a:r>
              <a:rPr lang="ar-SA" b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قضاءك </a:t>
            </a:r>
            <a:r>
              <a:rPr lang="ar-SA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للعطلة؟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SA" b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هل </a:t>
            </a:r>
            <a:r>
              <a:rPr lang="ar-SA" b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أنت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راض عن تقسيم وقتك في </a:t>
            </a:r>
            <a:r>
              <a:rPr lang="ar-SA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العطلة؟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ar-SA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ولماذا؟</a:t>
            </a:r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UjiTSU\Downloads\a0a23dc7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 rot="326368">
            <a:off x="5352797" y="1685320"/>
            <a:ext cx="2880320" cy="3548493"/>
          </a:xfrm>
        </p:spPr>
        <p:txBody>
          <a:bodyPr>
            <a:normAutofit/>
          </a:bodyPr>
          <a:lstStyle/>
          <a:p>
            <a:r>
              <a:rPr lang="ar-SA" b="1" dirty="0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هل سمعتم بالحكمة التي </a:t>
            </a:r>
            <a:r>
              <a:rPr lang="ar-SA" b="1" dirty="0" err="1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تقول </a:t>
            </a:r>
            <a:r>
              <a:rPr lang="ar-SA" b="1" dirty="0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”الوقت من </a:t>
            </a:r>
            <a:r>
              <a:rPr lang="ar-SA" b="1" dirty="0" err="1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ذهب“؟</a:t>
            </a:r>
            <a:endParaRPr lang="ar-SA" b="1" dirty="0">
              <a:ln w="18000">
                <a:solidFill>
                  <a:schemeClr val="bg2">
                    <a:lumMod val="1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 rot="20661479">
            <a:off x="1019550" y="1277825"/>
            <a:ext cx="2520280" cy="2304256"/>
          </a:xfrm>
        </p:spPr>
        <p:txBody>
          <a:bodyPr>
            <a:noAutofit/>
          </a:bodyPr>
          <a:lstStyle/>
          <a:p>
            <a:r>
              <a:rPr lang="ar-SA" sz="4400" b="1" dirty="0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علاقة هذه الحكمة بعطلة </a:t>
            </a:r>
            <a:r>
              <a:rPr lang="ar-SA" sz="4400" b="1" dirty="0" err="1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الشتاء؟</a:t>
            </a:r>
            <a:endParaRPr lang="ar-SA" sz="4400" b="1" dirty="0">
              <a:ln w="18000">
                <a:solidFill>
                  <a:schemeClr val="bg2">
                    <a:lumMod val="1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</Words>
  <Application>Microsoft Office PowerPoint</Application>
  <PresentationFormat>‫הצגה על המסך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سمة Office</vt:lpstr>
      <vt:lpstr>كيف تقيّم قضاءك للعطلة؟ هل أنت راض عن تقسيم وقتك في العطلة؟ ولماذا؟</vt:lpstr>
      <vt:lpstr>هل سمعتم بالحكمة التي تقول ”الوقت من ذهب“؟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هل سمعتم بالحكمة التي تقول ”الوقت من ذهب“؟</dc:title>
  <dc:creator>FUjiTSU</dc:creator>
  <cp:lastModifiedBy>User</cp:lastModifiedBy>
  <cp:revision>3</cp:revision>
  <dcterms:created xsi:type="dcterms:W3CDTF">2013-01-12T17:39:51Z</dcterms:created>
  <dcterms:modified xsi:type="dcterms:W3CDTF">2000-03-26T12:44:05Z</dcterms:modified>
</cp:coreProperties>
</file>