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6F63-58F4-4695-906A-65CECA2BF11C}" type="datetimeFigureOut">
              <a:rPr lang="ar-SA" smtClean="0"/>
              <a:t>21/12/1420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CE4A7-F10C-407F-B563-828385755F7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UjiTSU\Downloads\_gif1305715322_116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0"/>
            <a:ext cx="961256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21114895">
            <a:off x="1487564" y="1392190"/>
            <a:ext cx="5081605" cy="3600400"/>
          </a:xfrm>
          <a:ln>
            <a:solidFill>
              <a:schemeClr val="accent1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ar-SA" dirty="0" smtClean="0"/>
              <a:t>تعلمنا </a:t>
            </a:r>
            <a:r>
              <a:rPr lang="ar-SA" dirty="0" smtClean="0"/>
              <a:t>اليوم الحكمة التالية: </a:t>
            </a:r>
            <a:br>
              <a:rPr lang="ar-SA" dirty="0" smtClean="0"/>
            </a:br>
            <a:r>
              <a:rPr lang="ar-SA" dirty="0" smtClean="0"/>
              <a:t>“ </a:t>
            </a:r>
            <a:r>
              <a:rPr lang="ar-SA" dirty="0" smtClean="0"/>
              <a:t>الوقت من ذهب“ والتي تعني عدم إهدار الوقت فيما لا قيمة له </a:t>
            </a:r>
            <a:r>
              <a:rPr lang="ar-SA" dirty="0" smtClean="0"/>
              <a:t>وأنه </a:t>
            </a:r>
            <a:r>
              <a:rPr lang="ar-SA" dirty="0" smtClean="0"/>
              <a:t>علينا أن نستغل الوقت </a:t>
            </a:r>
            <a:r>
              <a:rPr lang="ar-SA" smtClean="0"/>
              <a:t>في </a:t>
            </a:r>
            <a:r>
              <a:rPr lang="ar-SA" smtClean="0"/>
              <a:t>أمور </a:t>
            </a:r>
            <a:r>
              <a:rPr lang="ar-SA" dirty="0" smtClean="0"/>
              <a:t>نستفيد منها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تعلمنا اليوم الحكمة التالية:  “ الوقت من ذهب“ والتي تعني عدم إهدار الوقت فيما لا قيمة له وأنه علينا أن نستغل الوقت في أمور نستفيد منها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تعلمنا اليوم عن الحكمة“ الوقت من ذهب“ والتي تعني عدم إهدار الوقت فيما لا قيمة له وانه علينا أن نستغل الوقت في امور نستفيد منها</dc:title>
  <dc:creator>FUjiTSU</dc:creator>
  <cp:lastModifiedBy>User</cp:lastModifiedBy>
  <cp:revision>2</cp:revision>
  <dcterms:created xsi:type="dcterms:W3CDTF">2013-01-12T18:07:06Z</dcterms:created>
  <dcterms:modified xsi:type="dcterms:W3CDTF">2000-03-26T12:48:09Z</dcterms:modified>
</cp:coreProperties>
</file>