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71" d="100"/>
          <a:sy n="71" d="100"/>
        </p:scale>
        <p:origin x="-1182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CF6F63-58F4-4695-906A-65CECA2BF11C}" type="datetimeFigureOut">
              <a:rPr lang="ar-SA" smtClean="0"/>
              <a:t>21/12/1420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07CE4A7-F10C-407F-B563-828385755F79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FUjiTSU\Downloads\_gif1305715322_116 (5)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-468560" y="0"/>
            <a:ext cx="9612560" cy="6858000"/>
          </a:xfrm>
          <a:prstGeom prst="rect">
            <a:avLst/>
          </a:prstGeom>
          <a:noFill/>
        </p:spPr>
      </p:pic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 rot="21114895">
            <a:off x="1487564" y="1392190"/>
            <a:ext cx="5081605" cy="3600400"/>
          </a:xfrm>
          <a:ln>
            <a:solidFill>
              <a:schemeClr val="accent1">
                <a:lumMod val="75000"/>
              </a:schemeClr>
            </a:solidFill>
          </a:ln>
          <a:effectLst>
            <a:glow rad="228600">
              <a:schemeClr val="accent1">
                <a:satMod val="175000"/>
                <a:alpha val="40000"/>
              </a:schemeClr>
            </a:glow>
          </a:effectLst>
        </p:spPr>
        <p:txBody>
          <a:bodyPr>
            <a:normAutofit fontScale="90000"/>
          </a:bodyPr>
          <a:lstStyle/>
          <a:p>
            <a:r>
              <a:rPr lang="ar-SA" dirty="0" smtClean="0"/>
              <a:t>تعلمنا </a:t>
            </a:r>
            <a:r>
              <a:rPr lang="ar-SA" dirty="0" smtClean="0"/>
              <a:t>اليوم الحكمة التالية: </a:t>
            </a:r>
            <a:br>
              <a:rPr lang="ar-SA" dirty="0" smtClean="0"/>
            </a:br>
            <a:r>
              <a:rPr lang="ar-SA" dirty="0" smtClean="0"/>
              <a:t>“ </a:t>
            </a:r>
            <a:r>
              <a:rPr lang="ar-SA" dirty="0" smtClean="0"/>
              <a:t>الوقت من ذهب“ والتي تعني عدم إهدار الوقت فيما لا قيمة له </a:t>
            </a:r>
            <a:r>
              <a:rPr lang="ar-SA" dirty="0" smtClean="0"/>
              <a:t>وأنه </a:t>
            </a:r>
            <a:r>
              <a:rPr lang="ar-SA" dirty="0" smtClean="0"/>
              <a:t>علينا أن نستغل الوقت </a:t>
            </a:r>
            <a:r>
              <a:rPr lang="ar-SA" smtClean="0"/>
              <a:t>في </a:t>
            </a:r>
            <a:r>
              <a:rPr lang="ar-SA" smtClean="0"/>
              <a:t>أمور </a:t>
            </a:r>
            <a:r>
              <a:rPr lang="ar-SA" dirty="0" smtClean="0"/>
              <a:t>نستفيد منها</a:t>
            </a:r>
            <a:endParaRPr lang="ar-SA" dirty="0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ar-SA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51</TotalTime>
  <Words>5</Words>
  <Application>Microsoft Office PowerPoint</Application>
  <PresentationFormat>‫הצגה על המסך (4:3)</PresentationFormat>
  <Paragraphs>1</Paragraphs>
  <Slides>1</Slides>
  <Notes>0</Notes>
  <HiddenSlides>0</HiddenSlides>
  <MMClips>0</MMClips>
  <ScaleCrop>false</ScaleCrop>
  <HeadingPairs>
    <vt:vector size="4" baseType="variant">
      <vt:variant>
        <vt:lpstr>ערכת נושא</vt:lpstr>
      </vt:variant>
      <vt:variant>
        <vt:i4>1</vt:i4>
      </vt:variant>
      <vt:variant>
        <vt:lpstr>כותרות שקופיות</vt:lpstr>
      </vt:variant>
      <vt:variant>
        <vt:i4>1</vt:i4>
      </vt:variant>
    </vt:vector>
  </HeadingPairs>
  <TitlesOfParts>
    <vt:vector size="2" baseType="lpstr">
      <vt:lpstr>سمة Office</vt:lpstr>
      <vt:lpstr>تعلمنا اليوم الحكمة التالية:  “ الوقت من ذهب“ والتي تعني عدم إهدار الوقت فيما لا قيمة له وأنه علينا أن نستغل الوقت في أمور نستفيد منها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تعلمنا اليوم عن الحكمة“ الوقت من ذهب“ والتي تعني عدم إهدار الوقت فيما لا قيمة له وانه علينا أن نستغل الوقت في امور نستفيد منها</dc:title>
  <dc:creator>FUjiTSU</dc:creator>
  <cp:lastModifiedBy>User</cp:lastModifiedBy>
  <cp:revision>2</cp:revision>
  <dcterms:created xsi:type="dcterms:W3CDTF">2013-01-12T18:07:06Z</dcterms:created>
  <dcterms:modified xsi:type="dcterms:W3CDTF">2000-03-26T12:48:09Z</dcterms:modified>
</cp:coreProperties>
</file>