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36B-6BAA-461C-8578-229A32653C28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8DA1-6120-42B4-8F67-9C3F912EA9B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36B-6BAA-461C-8578-229A32653C28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8DA1-6120-42B4-8F67-9C3F912EA9B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36B-6BAA-461C-8578-229A32653C28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8DA1-6120-42B4-8F67-9C3F912EA9B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36B-6BAA-461C-8578-229A32653C28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8DA1-6120-42B4-8F67-9C3F912EA9B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36B-6BAA-461C-8578-229A32653C28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8DA1-6120-42B4-8F67-9C3F912EA9B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36B-6BAA-461C-8578-229A32653C28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8DA1-6120-42B4-8F67-9C3F912EA9B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36B-6BAA-461C-8578-229A32653C28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8DA1-6120-42B4-8F67-9C3F912EA9B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36B-6BAA-461C-8578-229A32653C28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8DA1-6120-42B4-8F67-9C3F912EA9B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36B-6BAA-461C-8578-229A32653C28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8DA1-6120-42B4-8F67-9C3F912EA9B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36B-6BAA-461C-8578-229A32653C28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8DA1-6120-42B4-8F67-9C3F912EA9B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36B-6BAA-461C-8578-229A32653C28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8DA1-6120-42B4-8F67-9C3F912EA9B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936B-6BAA-461C-8578-229A32653C28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38DA1-6120-42B4-8F67-9C3F912EA9BF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2708920"/>
            <a:ext cx="7772400" cy="1470025"/>
          </a:xfrm>
        </p:spPr>
        <p:txBody>
          <a:bodyPr/>
          <a:lstStyle/>
          <a:p>
            <a:r>
              <a:rPr lang="ar-SA" b="1" dirty="0" smtClean="0">
                <a:ln>
                  <a:solidFill>
                    <a:srgbClr val="00B050"/>
                  </a:solidFill>
                </a:ln>
                <a:solidFill>
                  <a:schemeClr val="bg2">
                    <a:lumMod val="10000"/>
                  </a:schemeClr>
                </a:solidFill>
              </a:rPr>
              <a:t>هيا بنا يا </a:t>
            </a:r>
            <a:r>
              <a:rPr lang="ar-SA" b="1" dirty="0" smtClean="0">
                <a:ln>
                  <a:solidFill>
                    <a:srgbClr val="00B050"/>
                  </a:solidFill>
                </a:ln>
                <a:solidFill>
                  <a:schemeClr val="bg2">
                    <a:lumMod val="10000"/>
                  </a:schemeClr>
                </a:solidFill>
              </a:rPr>
              <a:t>أصدقائي </a:t>
            </a:r>
            <a:r>
              <a:rPr lang="ar-SA" b="1" dirty="0" smtClean="0">
                <a:ln>
                  <a:solidFill>
                    <a:srgbClr val="00B050"/>
                  </a:solidFill>
                </a:ln>
                <a:solidFill>
                  <a:schemeClr val="bg2">
                    <a:lumMod val="10000"/>
                  </a:schemeClr>
                </a:solidFill>
              </a:rPr>
              <a:t>نفتح الكتاب صفحة </a:t>
            </a:r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243</a:t>
            </a:r>
            <a:endParaRPr lang="ar-SA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026" name="Picture 2" descr="C:\Users\FUjiTSU\Downloads\gif-anime-dora-00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3717032"/>
            <a:ext cx="3024336" cy="3140968"/>
          </a:xfrm>
          <a:prstGeom prst="rect">
            <a:avLst/>
          </a:prstGeom>
          <a:noFill/>
        </p:spPr>
      </p:pic>
      <p:pic>
        <p:nvPicPr>
          <p:cNvPr id="1027" name="Picture 3" descr="C:\Users\FUjiTSU\Downloads\barbieb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1" y="188640"/>
            <a:ext cx="2051720" cy="2533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ar-SA" dirty="0"/>
          </a:p>
        </p:txBody>
      </p:sp>
      <p:pic>
        <p:nvPicPr>
          <p:cNvPr id="2050" name="Picture 2" descr="C:\Users\FUjiTSU\Downloads\صورة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60640" cy="6858000"/>
          </a:xfrm>
          <a:prstGeom prst="rect">
            <a:avLst/>
          </a:prstGeom>
          <a:noFill/>
        </p:spPr>
      </p:pic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5724128" y="0"/>
            <a:ext cx="3419872" cy="68580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5400" b="1" dirty="0" smtClean="0">
                <a:ln w="38100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ماذا تشاهدون في </a:t>
            </a:r>
            <a:r>
              <a:rPr lang="ar-SA" sz="5400" b="1" dirty="0" err="1" smtClean="0">
                <a:ln w="38100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الصورة؟</a:t>
            </a:r>
            <a:endParaRPr lang="ar-SA" sz="5400" b="1" dirty="0">
              <a:ln w="38100">
                <a:solidFill>
                  <a:schemeClr val="bg2">
                    <a:lumMod val="1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ما هو عنوان </a:t>
            </a:r>
            <a:r>
              <a:rPr lang="ar-SA" dirty="0" err="1" smtClean="0"/>
              <a:t>الدرس؟</a:t>
            </a: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r>
              <a:rPr lang="ar-SA" dirty="0" smtClean="0"/>
              <a:t>ماذا تتوقع أن تكون العلاقة بين الصورة وعنوان </a:t>
            </a:r>
            <a:r>
              <a:rPr lang="ar-SA" dirty="0" err="1" smtClean="0"/>
              <a:t>الدرس؟</a:t>
            </a:r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2483768" y="836712"/>
            <a:ext cx="4176464" cy="72008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B050"/>
                </a:solidFill>
              </a:rPr>
              <a:t>الوقتُ من ذهبٍ</a:t>
            </a:r>
            <a:endParaRPr lang="ar-SA" sz="44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rgbClr val="00B050"/>
              </a:solidFill>
            </a:endParaRPr>
          </a:p>
        </p:txBody>
      </p:sp>
      <p:pic>
        <p:nvPicPr>
          <p:cNvPr id="3074" name="Picture 2" descr="C:\Users\FUjiTSU\Downloads\questionweb3568166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8125"/>
            <a:ext cx="6768752" cy="2809875"/>
          </a:xfrm>
          <a:prstGeom prst="rect">
            <a:avLst/>
          </a:prstGeom>
          <a:noFill/>
        </p:spPr>
      </p:pic>
      <p:pic>
        <p:nvPicPr>
          <p:cNvPr id="6" name="Picture 2" descr="C:\Users\FUjiTSU\Downloads\صورة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70112">
            <a:off x="6804248" y="2924944"/>
            <a:ext cx="1973032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مستطيل 6"/>
          <p:cNvSpPr/>
          <p:nvPr/>
        </p:nvSpPr>
        <p:spPr>
          <a:xfrm rot="20750555">
            <a:off x="0" y="3356992"/>
            <a:ext cx="2483768" cy="72008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B050"/>
                </a:solidFill>
              </a:rPr>
              <a:t>الوقتُ من ذهبٍ</a:t>
            </a:r>
            <a:endParaRPr lang="ar-SA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098" name="Picture 2" descr="C:\Users\FUjiTSU\Downloads\2_12511542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-243408"/>
            <a:ext cx="9396536" cy="734481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وسيلة شرح على شكل سحابة 3"/>
          <p:cNvSpPr/>
          <p:nvPr/>
        </p:nvSpPr>
        <p:spPr>
          <a:xfrm>
            <a:off x="1331640" y="2348880"/>
            <a:ext cx="6408712" cy="2088232"/>
          </a:xfrm>
          <a:prstGeom prst="cloudCallout">
            <a:avLst>
              <a:gd name="adj1" fmla="val -67585"/>
              <a:gd name="adj2" fmla="val 53464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أي  من </a:t>
            </a:r>
            <a:r>
              <a:rPr lang="ar-SA" sz="3200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إقتراحات</a:t>
            </a:r>
            <a:r>
              <a:rPr lang="ar-SA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  الأحفاد </a:t>
            </a:r>
            <a:r>
              <a:rPr lang="ar-SA" sz="3200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تفضل؟</a:t>
            </a:r>
            <a:endParaRPr lang="ar-SA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وسيلة شرح على شكل سحابة 4"/>
          <p:cNvSpPr/>
          <p:nvPr/>
        </p:nvSpPr>
        <p:spPr>
          <a:xfrm>
            <a:off x="755576" y="4509120"/>
            <a:ext cx="6804248" cy="2088232"/>
          </a:xfrm>
          <a:prstGeom prst="cloudCallout">
            <a:avLst>
              <a:gd name="adj1" fmla="val -67585"/>
              <a:gd name="adj2" fmla="val 53464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buNone/>
            </a:pPr>
            <a:r>
              <a:rPr lang="ar-SA" sz="36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هب أنّك أحد الأحفاد</a:t>
            </a:r>
            <a:r>
              <a:rPr lang="ar-SA" sz="3600" dirty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،</a:t>
            </a:r>
            <a:r>
              <a:rPr lang="ar-SA" sz="36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ar-SA" sz="36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كيف سيكون تنسيقك لوقتك بعد العطلة؟</a:t>
            </a:r>
          </a:p>
        </p:txBody>
      </p:sp>
      <p:sp>
        <p:nvSpPr>
          <p:cNvPr id="6" name="وسيلة شرح على شكل سحابة 5"/>
          <p:cNvSpPr/>
          <p:nvPr/>
        </p:nvSpPr>
        <p:spPr>
          <a:xfrm>
            <a:off x="1547664" y="144016"/>
            <a:ext cx="6408712" cy="2060848"/>
          </a:xfrm>
          <a:prstGeom prst="cloudCallout">
            <a:avLst>
              <a:gd name="adj1" fmla="val -67585"/>
              <a:gd name="adj2" fmla="val 53464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ما هي الشخصيات التي وردت في </a:t>
            </a:r>
            <a:r>
              <a:rPr lang="ar-SA" sz="3200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النص؟</a:t>
            </a:r>
            <a:endParaRPr lang="ar-SA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60</Words>
  <Application>Microsoft Office PowerPoint</Application>
  <PresentationFormat>‫הצגה על המסך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سمة Office</vt:lpstr>
      <vt:lpstr>هيا بنا يا أصدقائي نفتح الكتاب صفحة 243</vt:lpstr>
      <vt:lpstr>ماذا تشاهدون في الصورة؟</vt:lpstr>
      <vt:lpstr>ما هو عنوان الدرس؟ 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هيا بنا يا اصدقائي نفتح الكتاب صفحة 243</dc:title>
  <dc:creator>FUjiTSU</dc:creator>
  <cp:lastModifiedBy>User</cp:lastModifiedBy>
  <cp:revision>3</cp:revision>
  <dcterms:created xsi:type="dcterms:W3CDTF">2013-01-12T17:44:02Z</dcterms:created>
  <dcterms:modified xsi:type="dcterms:W3CDTF">2000-03-26T12:47:06Z</dcterms:modified>
</cp:coreProperties>
</file>