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C6F54-9499-4E04-88F6-57FF27B169E6}" type="datetimeFigureOut">
              <a:rPr lang="ar-SA" smtClean="0"/>
              <a:pPr/>
              <a:t>05/28/1434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2AC7-A2D0-4C93-8E76-05436B1CC4A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hyperlink" Target="https://sites.google.com/site/altofolahoqok/hom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hyperlink" Target="https://sites.google.com/site/sfsfmrwanarabic/sfsfmrwan-6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FUjiTSU\Downloads\fd9wwo43ak7k9w7lvu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7" cy="6858000"/>
          </a:xfrm>
          <a:prstGeom prst="rect">
            <a:avLst/>
          </a:prstGeom>
          <a:noFill/>
        </p:spPr>
      </p:pic>
      <p:pic>
        <p:nvPicPr>
          <p:cNvPr id="1030" name="Picture 6" descr="http://www.up700.ws/images/356jb128788154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4542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-171400"/>
            <a:ext cx="7772400" cy="1470025"/>
          </a:xfrm>
        </p:spPr>
        <p:txBody>
          <a:bodyPr/>
          <a:lstStyle/>
          <a:p>
            <a:r>
              <a:rPr lang="ar-SA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الوظيفة </a:t>
            </a:r>
            <a:r>
              <a:rPr lang="ar-SA" b="1" dirty="0" err="1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البيتية</a:t>
            </a:r>
            <a:endParaRPr lang="ar-SA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491880" y="953344"/>
            <a:ext cx="5104656" cy="5904656"/>
          </a:xfr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ar-SA" sz="36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ندخل إلى موقع الطفولة الذي بحوزتكم وندخل على الدرس </a:t>
            </a:r>
            <a:r>
              <a:rPr lang="ar-SA" sz="3600" b="1" dirty="0" err="1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الأول .</a:t>
            </a:r>
            <a:endParaRPr lang="ar-SA" sz="36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glow rad="101600">
                  <a:srgbClr val="C00000">
                    <a:alpha val="60000"/>
                  </a:srgb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ar-SA" sz="36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أدرجت لكم هنالك وظيفة </a:t>
            </a:r>
          </a:p>
          <a:p>
            <a:pPr>
              <a:lnSpc>
                <a:spcPct val="150000"/>
              </a:lnSpc>
            </a:pPr>
            <a:r>
              <a:rPr lang="ar-SA" sz="36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أولاً عليكم مشاهدة الفيديو ثم حل الأسئلة وإرسالها لي بالضغط على الكلمة </a:t>
            </a:r>
            <a:r>
              <a:rPr lang="en-US" sz="36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submit</a:t>
            </a:r>
          </a:p>
          <a:p>
            <a:pPr>
              <a:lnSpc>
                <a:spcPct val="150000"/>
              </a:lnSpc>
            </a:pPr>
            <a:endParaRPr lang="ar-SA" sz="36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glow rad="101600">
                  <a:srgbClr val="C00000">
                    <a:alpha val="60000"/>
                  </a:srgb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8" name="Picture 4" descr="http://www.welcome2net.com/gifs/data/thumbnails/3/Computer_0012.gif"/>
          <p:cNvPicPr>
            <a:picLocks noChangeAspect="1" noChangeArrowheads="1" noCrop="1"/>
          </p:cNvPicPr>
          <p:nvPr/>
        </p:nvPicPr>
        <p:blipFill>
          <a:blip r:embed="rId4" cstate="print">
            <a:lum bright="-20000" contrast="30000"/>
          </a:blip>
          <a:srcRect/>
          <a:stretch>
            <a:fillRect/>
          </a:stretch>
        </p:blipFill>
        <p:spPr bwMode="auto">
          <a:xfrm rot="2296370">
            <a:off x="432759" y="2857983"/>
            <a:ext cx="3281269" cy="4048844"/>
          </a:xfrm>
          <a:prstGeom prst="rect">
            <a:avLst/>
          </a:prstGeom>
          <a:noFill/>
        </p:spPr>
      </p:pic>
      <p:pic>
        <p:nvPicPr>
          <p:cNvPr id="7" name="Picture 4" descr="http://images.aarabladies.com/media/images/63588030038276395065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60648"/>
            <a:ext cx="2664296" cy="2664296"/>
          </a:xfrm>
          <a:prstGeom prst="rect">
            <a:avLst/>
          </a:prstGeom>
          <a:noFill/>
        </p:spPr>
      </p:pic>
      <p:sp>
        <p:nvSpPr>
          <p:cNvPr id="8" name="موجة 7">
            <a:hlinkClick r:id="rId7"/>
          </p:cNvPr>
          <p:cNvSpPr/>
          <p:nvPr/>
        </p:nvSpPr>
        <p:spPr>
          <a:xfrm>
            <a:off x="971600" y="1268760"/>
            <a:ext cx="1008112" cy="576064"/>
          </a:xfrm>
          <a:prstGeom prst="wave">
            <a:avLst>
              <a:gd name="adj1" fmla="val 20000"/>
              <a:gd name="adj2" fmla="val 0"/>
            </a:avLst>
          </a:prstGeom>
          <a:solidFill>
            <a:srgbClr val="99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الرابط</a:t>
            </a:r>
            <a:endParaRPr lang="ar-SA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الوظيفة البيتية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الوظيفة البيتية</dc:title>
  <dc:creator>FUjiTSU</dc:creator>
  <cp:lastModifiedBy>FUjiTSU</cp:lastModifiedBy>
  <cp:revision>3</cp:revision>
  <dcterms:created xsi:type="dcterms:W3CDTF">2013-04-08T14:00:22Z</dcterms:created>
  <dcterms:modified xsi:type="dcterms:W3CDTF">2013-04-08T16:18:16Z</dcterms:modified>
</cp:coreProperties>
</file>