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1.bp.blogspot.com/-KlO93U9q4ZE/Tv7W64KBStI/AAAAAAAAAz8/1NYKxeBhVMY/s1600/1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16016" cy="6858000"/>
          </a:xfrm>
          <a:prstGeom prst="rect">
            <a:avLst/>
          </a:prstGeom>
          <a:noFill/>
        </p:spPr>
      </p:pic>
      <p:pic>
        <p:nvPicPr>
          <p:cNvPr id="2054" name="Picture 6" descr="http://www.abjdeat.com/vb/imgcache/e3803d52356194032b842db1e5c63bff.gif"/>
          <p:cNvPicPr>
            <a:picLocks noChangeAspect="1" noChangeArrowheads="1"/>
          </p:cNvPicPr>
          <p:nvPr/>
        </p:nvPicPr>
        <p:blipFill>
          <a:blip r:embed="rId3" cstate="print"/>
          <a:srcRect t="34800" b="16060"/>
          <a:stretch>
            <a:fillRect/>
          </a:stretch>
        </p:blipFill>
        <p:spPr bwMode="auto">
          <a:xfrm>
            <a:off x="4644008" y="0"/>
            <a:ext cx="4680520" cy="685800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4932040" y="1124744"/>
            <a:ext cx="4032448" cy="936104"/>
          </a:xfrm>
          <a:prstGeom prst="rect">
            <a:avLst/>
          </a:prstGeom>
          <a:solidFill>
            <a:srgbClr val="FFC000"/>
          </a:solidFill>
          <a:ln w="76200" cmpd="thickThin">
            <a:solidFill>
              <a:srgbClr val="9933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ما هي الشخصيات التي ذكرت في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الاغنية؟</a:t>
            </a:r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932040" y="2276872"/>
            <a:ext cx="4032448" cy="9361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 cmpd="thickThin">
            <a:solidFill>
              <a:srgbClr val="00206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ما هو الأسلوب الفني المستخدم في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الاغنية؟</a:t>
            </a:r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932040" y="3429000"/>
            <a:ext cx="4032448" cy="936104"/>
          </a:xfrm>
          <a:prstGeom prst="rect">
            <a:avLst/>
          </a:prstGeom>
          <a:solidFill>
            <a:srgbClr val="FFC000"/>
          </a:solidFill>
          <a:ln w="76200" cmpd="thickThin">
            <a:solidFill>
              <a:srgbClr val="9933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حسب رأيك إلى ماذا يرمز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العصفور؟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علل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932040" y="4509120"/>
            <a:ext cx="4032448" cy="9361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 cmpd="thickThin">
            <a:solidFill>
              <a:srgbClr val="00206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ما هو الجو السائد في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الأغنية؟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اعتمد في إجابتك على حالة العصفور.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4932040" y="5733256"/>
            <a:ext cx="4032448" cy="936104"/>
          </a:xfrm>
          <a:prstGeom prst="rect">
            <a:avLst/>
          </a:prstGeom>
          <a:solidFill>
            <a:srgbClr val="FFC000"/>
          </a:solidFill>
          <a:ln w="76200" cmpd="thickThin">
            <a:solidFill>
              <a:srgbClr val="9933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تخيل لو كنت مكان العصفور ما هي الاشياء التي ستتحدث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عنها؟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4932040" y="0"/>
            <a:ext cx="4032448" cy="9361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 cmpd="thickThin">
            <a:solidFill>
              <a:srgbClr val="00206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عن ماذا تتحدث </a:t>
            </a:r>
            <a:r>
              <a:rPr lang="ar-SA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الاغنية؟</a:t>
            </a:r>
            <a:endParaRPr lang="ar-SA" sz="3200" b="1" dirty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55</Words>
  <Application>Microsoft Office PowerPoint</Application>
  <PresentationFormat>‫הצגה על המסך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4</cp:revision>
  <dcterms:created xsi:type="dcterms:W3CDTF">2013-03-12T18:45:09Z</dcterms:created>
  <dcterms:modified xsi:type="dcterms:W3CDTF">2000-03-23T16:17:16Z</dcterms:modified>
</cp:coreProperties>
</file>