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14677-1F5E-4C52-8C21-274B9D997DFE}" type="datetimeFigureOut">
              <a:rPr lang="ar-SA" smtClean="0"/>
              <a:pPr/>
              <a:t>18/12/1420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8B44B-1F2A-46F2-970B-9455CECAA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sfsfmrwanarabic/sfsfmrwan-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 t="18049"/>
          <a:stretch>
            <a:fillRect/>
          </a:stretch>
        </p:blipFill>
        <p:spPr bwMode="auto">
          <a:xfrm>
            <a:off x="0" y="0"/>
            <a:ext cx="9143999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images.aarabladies.com/media/images/6358803003827639506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1340768"/>
            <a:ext cx="2304256" cy="2304256"/>
          </a:xfrm>
          <a:prstGeom prst="rect">
            <a:avLst/>
          </a:prstGeom>
          <a:noFill/>
        </p:spPr>
      </p:pic>
      <p:sp>
        <p:nvSpPr>
          <p:cNvPr id="9" name="مخطط انسيابي: معالجة 8">
            <a:hlinkClick r:id="rId3"/>
          </p:cNvPr>
          <p:cNvSpPr/>
          <p:nvPr/>
        </p:nvSpPr>
        <p:spPr>
          <a:xfrm>
            <a:off x="6300192" y="2348880"/>
            <a:ext cx="1152128" cy="504056"/>
          </a:xfrm>
          <a:prstGeom prst="flowChartProcess">
            <a:avLst/>
          </a:prstGeom>
          <a:ln>
            <a:solidFill>
              <a:srgbClr val="C0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p3d extrusionH="57150">
              <a:bevelT w="38100" h="38100" prst="relaxedInset"/>
            </a:sp3d>
          </a:bodyPr>
          <a:lstStyle/>
          <a:p>
            <a:pPr algn="ctr"/>
            <a:r>
              <a:rPr lang="ar-SA" sz="2400" b="1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إضغط</a:t>
            </a:r>
            <a:r>
              <a:rPr lang="ar-SA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هنا</a:t>
            </a:r>
            <a:endParaRPr lang="ar-SA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05556E-6 -6.41618E-6 C 0.06562 0.07837 0.13142 0.15676 0.09045 0.18612 C 0.04947 0.21548 -0.18091 0.1378 -0.24601 0.17548 C -0.31112 0.21317 -0.31667 0.34681 -0.30001 0.41225 C -0.28334 0.47768 -0.23403 0.54959 -0.14601 0.56855 C -0.05799 0.58751 0.14392 0.55768 0.22847 0.52647 C 0.31302 0.49525 0.31128 0.5193 0.3618 0.38057 C 0.41232 0.24184 0.58732 -0.19168 0.53177 -0.3066 C 0.47621 -0.42151 0.05173 -0.36301 0.02847 -0.30868 C 0.0052 -0.25434 0.33142 -0.03561 0.39201 0.01895 " pathEditMode="relative" ptsTypes="aaaaaaaaaA">
                                      <p:cBhvr>
                                        <p:cTn id="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4</cp:revision>
  <dcterms:created xsi:type="dcterms:W3CDTF">2013-03-12T18:45:09Z</dcterms:created>
  <dcterms:modified xsi:type="dcterms:W3CDTF">2000-03-23T16:17:34Z</dcterms:modified>
</cp:coreProperties>
</file>