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6BE6F-6693-4FFE-810E-940721A67A2D}" type="datetimeFigureOut">
              <a:rPr lang="ar-SA" smtClean="0"/>
              <a:pPr/>
              <a:t>06/06/1434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BB752-8947-4AB0-AF5C-1DC2D57E23E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&#1605;&#1588;&#1585;&#1608;&#1593;.pptx" TargetMode="External"/><Relationship Id="rId13" Type="http://schemas.openxmlformats.org/officeDocument/2006/relationships/hyperlink" Target="&#1575;&#1604;&#1583;&#1585;&#1587;%20&#1575;&#1604;&#1575;&#1608;&#1604;%20&#1578;&#1593;&#1576;&#1610;&#1585;%20&#1603;&#1578;&#1575;&#1576;&#1610;%20&#1608;&#1588;&#1601;&#1608;&#1610;.doc" TargetMode="External"/><Relationship Id="rId3" Type="http://schemas.openxmlformats.org/officeDocument/2006/relationships/hyperlink" Target="https://sites.google.com/site/sfsfmrwanarabic/sfsfmrwan-6" TargetMode="External"/><Relationship Id="rId7" Type="http://schemas.openxmlformats.org/officeDocument/2006/relationships/hyperlink" Target="tmhed%20aldrs%20alawl.pptx" TargetMode="External"/><Relationship Id="rId12" Type="http://schemas.openxmlformats.org/officeDocument/2006/relationships/hyperlink" Target="5ota%20mo5tstra.ppt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hyperlink" Target="wdefa.pptx" TargetMode="External"/><Relationship Id="rId5" Type="http://schemas.openxmlformats.org/officeDocument/2006/relationships/image" Target="../media/image3.png"/><Relationship Id="rId10" Type="http://schemas.openxmlformats.org/officeDocument/2006/relationships/hyperlink" Target="egmal.pptx" TargetMode="External"/><Relationship Id="rId4" Type="http://schemas.openxmlformats.org/officeDocument/2006/relationships/image" Target="../media/image2.gif"/><Relationship Id="rId9" Type="http://schemas.openxmlformats.org/officeDocument/2006/relationships/hyperlink" Target="esrdrag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upload.wikimedia.org/wikipedia/commons/thumb/5/5e/SDIM0241b.jpg/300px-SDIM0241b.jpg"/>
          <p:cNvPicPr>
            <a:picLocks noChangeAspect="1" noChangeArrowheads="1"/>
          </p:cNvPicPr>
          <p:nvPr/>
        </p:nvPicPr>
        <p:blipFill>
          <a:blip r:embed="rId2" cstate="print"/>
          <a:srcRect t="69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" name="Picture 4" descr="http://images.aarabladies.com/media/images/6358803003827639506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429000"/>
            <a:ext cx="2304256" cy="2304256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ozgunresimler.com/data/media/311/oiseauxchatmf1ng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541443"/>
          </a:xfrm>
          <a:prstGeom prst="rect">
            <a:avLst/>
          </a:prstGeom>
          <a:noFill/>
        </p:spPr>
      </p:pic>
      <p:sp>
        <p:nvSpPr>
          <p:cNvPr id="6" name="مستطيل 5">
            <a:hlinkClick r:id="rId7" action="ppaction://hlinkpres?slideindex=1&amp;slidetitle="/>
          </p:cNvPr>
          <p:cNvSpPr/>
          <p:nvPr/>
        </p:nvSpPr>
        <p:spPr>
          <a:xfrm>
            <a:off x="4211960" y="332656"/>
            <a:ext cx="1080120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التمهيد</a:t>
            </a:r>
            <a:endParaRPr lang="ar-SA" sz="24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مستطيل 6">
            <a:hlinkClick r:id="rId8" action="ppaction://hlinkpres?slideindex=1&amp;slidetitle="/>
          </p:cNvPr>
          <p:cNvSpPr/>
          <p:nvPr/>
        </p:nvSpPr>
        <p:spPr>
          <a:xfrm>
            <a:off x="899592" y="4437112"/>
            <a:ext cx="1080120" cy="288032"/>
          </a:xfrm>
          <a:prstGeom prst="rect">
            <a:avLst/>
          </a:prstGeom>
          <a:solidFill>
            <a:srgbClr val="800000"/>
          </a:solidFill>
          <a:ln>
            <a:noFill/>
          </a:ln>
          <a:effectLst>
            <a:glow rad="101600">
              <a:srgbClr val="800000">
                <a:alpha val="60000"/>
              </a:srgb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العرض</a:t>
            </a:r>
            <a:endParaRPr lang="ar-SA" sz="24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مستطيل 7">
            <a:hlinkClick r:id="rId9" action="ppaction://hlinkpres?slideindex=1&amp;slidetitle="/>
          </p:cNvPr>
          <p:cNvSpPr/>
          <p:nvPr/>
        </p:nvSpPr>
        <p:spPr>
          <a:xfrm>
            <a:off x="683568" y="2636912"/>
            <a:ext cx="1080120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</a:rPr>
              <a:t>الاستدراج</a:t>
            </a:r>
            <a:endParaRPr lang="ar-SA" sz="2000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مستطيل 8">
            <a:hlinkClick r:id="rId10" action="ppaction://hlinkpres?slideindex=1&amp;slidetitle="/>
          </p:cNvPr>
          <p:cNvSpPr/>
          <p:nvPr/>
        </p:nvSpPr>
        <p:spPr>
          <a:xfrm>
            <a:off x="2699792" y="4797152"/>
            <a:ext cx="1080120" cy="2880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الإجمال</a:t>
            </a:r>
            <a:endParaRPr lang="ar-SA" sz="24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مستطيل 9">
            <a:hlinkClick r:id="rId11" action="ppaction://hlinkpres?slideindex=1&amp;slidetitle="/>
          </p:cNvPr>
          <p:cNvSpPr/>
          <p:nvPr/>
        </p:nvSpPr>
        <p:spPr>
          <a:xfrm>
            <a:off x="6444208" y="5157192"/>
            <a:ext cx="1503784" cy="64807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glow rad="101600">
              <a:schemeClr val="bg1">
                <a:lumMod val="50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الوظيفة </a:t>
            </a:r>
            <a:r>
              <a:rPr lang="ar-SA" sz="2000" b="1" dirty="0" err="1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البيتية</a:t>
            </a:r>
            <a:endParaRPr lang="ar-SA" sz="20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3" name="Picture 4" descr="http://images.aarabladies.com/media/images/6358803003827639506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051720" cy="2051720"/>
          </a:xfrm>
          <a:prstGeom prst="rect">
            <a:avLst/>
          </a:prstGeom>
          <a:noFill/>
        </p:spPr>
      </p:pic>
      <p:pic>
        <p:nvPicPr>
          <p:cNvPr id="14" name="Picture 4" descr="http://images.aarabladies.com/media/images/63588030038276395065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126224" y="0"/>
            <a:ext cx="2017776" cy="1844824"/>
          </a:xfrm>
          <a:prstGeom prst="rect">
            <a:avLst/>
          </a:prstGeom>
          <a:noFill/>
        </p:spPr>
      </p:pic>
      <p:sp>
        <p:nvSpPr>
          <p:cNvPr id="15" name="مستطيل 14">
            <a:hlinkClick r:id="rId12" action="ppaction://hlinkpres?slideindex=1&amp;slidetitle="/>
          </p:cNvPr>
          <p:cNvSpPr/>
          <p:nvPr/>
        </p:nvSpPr>
        <p:spPr>
          <a:xfrm>
            <a:off x="7524328" y="764704"/>
            <a:ext cx="1368152" cy="432048"/>
          </a:xfrm>
          <a:prstGeom prst="rect">
            <a:avLst/>
          </a:prstGeom>
          <a:solidFill>
            <a:srgbClr val="800000"/>
          </a:solidFill>
          <a:ln>
            <a:noFill/>
          </a:ln>
          <a:effectLst>
            <a:glow rad="101600">
              <a:srgbClr val="800000">
                <a:alpha val="60000"/>
              </a:srgb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خطة مختصرة</a:t>
            </a:r>
            <a:endParaRPr lang="ar-SA" sz="20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مستطيل 15">
            <a:hlinkClick r:id="rId13" action="ppaction://hlinkfile"/>
          </p:cNvPr>
          <p:cNvSpPr/>
          <p:nvPr/>
        </p:nvSpPr>
        <p:spPr>
          <a:xfrm>
            <a:off x="395536" y="836712"/>
            <a:ext cx="1224136" cy="360040"/>
          </a:xfrm>
          <a:prstGeom prst="rect">
            <a:avLst/>
          </a:prstGeom>
          <a:solidFill>
            <a:srgbClr val="800000"/>
          </a:solidFill>
          <a:ln>
            <a:noFill/>
          </a:ln>
          <a:effectLst>
            <a:glow rad="101600">
              <a:srgbClr val="800000">
                <a:alpha val="60000"/>
              </a:srgb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خطة مفصلة</a:t>
            </a:r>
            <a:endParaRPr lang="ar-SA" sz="20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8.05556E-6 -6.41618E-6 C 0.06562 0.07837 0.13142 0.15676 0.09045 0.18612 C 0.04947 0.21548 -0.18091 0.1378 -0.24601 0.17548 C -0.31112 0.21317 -0.31667 0.34681 -0.30001 0.41225 C -0.28334 0.47768 -0.23403 0.54959 -0.14601 0.56855 C -0.05799 0.58751 0.14392 0.55768 0.22847 0.52647 C 0.31302 0.49525 0.31128 0.5193 0.3618 0.38057 C 0.41232 0.24184 0.58732 -0.19168 0.53177 -0.3066 C 0.47621 -0.42151 0.05173 -0.36301 0.02847 -0.30868 C 0.0052 -0.25434 0.33142 -0.03561 0.39201 0.01895 " pathEditMode="relative" ptsTypes="aaaaaaaaaA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8.05556E-6 -6.41618E-6 C 0.06562 0.07837 0.13142 0.15676 0.09045 0.18612 C 0.04947 0.21548 -0.18091 0.1378 -0.24601 0.17548 C -0.31112 0.21317 -0.31667 0.34681 -0.30001 0.41225 C -0.28334 0.47768 -0.23403 0.54959 -0.14601 0.56855 C -0.05799 0.58751 0.14392 0.55768 0.22847 0.52647 C 0.31302 0.49525 0.31128 0.5193 0.3618 0.38057 C 0.41232 0.24184 0.58732 -0.19168 0.53177 -0.3066 C 0.47621 -0.42151 0.05173 -0.36301 0.02847 -0.30868 C 0.0052 -0.25434 0.33142 -0.03561 0.39201 0.01895 " pathEditMode="relative" ptsTypes="aaaaaaaaaA">
                                      <p:cBhvr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8.05556E-6 -6.41618E-6 C 0.06562 0.07837 0.13142 0.15676 0.09045 0.18612 C 0.04947 0.21548 -0.18091 0.1378 -0.24601 0.17548 C -0.31112 0.21317 -0.31667 0.34681 -0.30001 0.41225 C -0.28334 0.47768 -0.23403 0.54959 -0.14601 0.56855 C -0.05799 0.58751 0.14392 0.55768 0.22847 0.52647 C 0.31302 0.49525 0.31128 0.5193 0.3618 0.38057 C 0.41232 0.24184 0.58732 -0.19168 0.53177 -0.3066 C 0.47621 -0.42151 0.05173 -0.36301 0.02847 -0.30868 C 0.0052 -0.25434 0.33142 -0.03561 0.39201 0.01895 " pathEditMode="relative" ptsTypes="aaaaaaaaaA">
                                      <p:cBhvr>
                                        <p:cTn id="2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</Words>
  <Application>Microsoft Office PowerPoint</Application>
  <PresentationFormat>عرض على الشاشة (3:4)‏</PresentationFormat>
  <Paragraphs>7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2013-04-16T05:23:16Z</dcterms:created>
  <dcterms:modified xsi:type="dcterms:W3CDTF">2013-04-16T05:49:41Z</dcterms:modified>
</cp:coreProperties>
</file>