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60" r:id="rId8"/>
    <p:sldId id="264" r:id="rId9"/>
    <p:sldId id="261" r:id="rId10"/>
    <p:sldId id="265" r:id="rId11"/>
    <p:sldId id="271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9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20DE-A077-46BA-B21B-D572E7A73F34}" type="datetimeFigureOut">
              <a:rPr lang="ar-SA" smtClean="0"/>
              <a:pPr/>
              <a:t>06/01/1434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AE67-7A7E-48D5-A5FB-8D5379D1F0F6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23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3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6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792" t="8327" r="6394" b="12957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6146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812" t="8327" r="7792" b="12957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1027" name="Picture 3" descr="C:\Users\FUjiTSU\Documents\109057khle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6"/>
            <a:ext cx="360040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FUjiTSU\Downloads\images (2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764704"/>
            <a:ext cx="3384376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UjiTSU\Downloads\61508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43403"/>
          </a:xfrm>
          <a:prstGeom prst="rect">
            <a:avLst/>
          </a:prstGeom>
          <a:noFill/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67744" y="692696"/>
            <a:ext cx="4752528" cy="4525963"/>
          </a:xfrm>
        </p:spPr>
        <p:txBody>
          <a:bodyPr>
            <a:noAutofit/>
          </a:bodyPr>
          <a:lstStyle/>
          <a:p>
            <a:r>
              <a:rPr lang="ar-SA" sz="3600" dirty="0" smtClean="0"/>
              <a:t>اكتب موضوعا تعبيريا حول الصور التي </a:t>
            </a:r>
            <a:r>
              <a:rPr lang="ar-SA" sz="3600" dirty="0" err="1" smtClean="0"/>
              <a:t>شاهدناها</a:t>
            </a:r>
            <a:r>
              <a:rPr lang="ar-SA" sz="3600" dirty="0" smtClean="0"/>
              <a:t> </a:t>
            </a:r>
            <a:r>
              <a:rPr lang="ar-SA" sz="3600" dirty="0" err="1" smtClean="0"/>
              <a:t>اليوم..</a:t>
            </a:r>
            <a:endParaRPr lang="ar-SA" sz="3600" dirty="0" smtClean="0"/>
          </a:p>
          <a:p>
            <a:r>
              <a:rPr lang="ar-SA" sz="3600" dirty="0" smtClean="0"/>
              <a:t>الكتابة بشكل حر </a:t>
            </a:r>
            <a:r>
              <a:rPr lang="ar-SA" sz="3600" dirty="0" smtClean="0"/>
              <a:t>بإمكانك </a:t>
            </a:r>
            <a:r>
              <a:rPr lang="ar-SA" sz="3600" dirty="0" smtClean="0"/>
              <a:t>أن تكتب </a:t>
            </a:r>
            <a:r>
              <a:rPr lang="ar-SA" sz="3600" dirty="0" smtClean="0">
                <a:solidFill>
                  <a:srgbClr val="FF0000"/>
                </a:solidFill>
              </a:rPr>
              <a:t>رسالة شخصية لطفل </a:t>
            </a:r>
            <a:r>
              <a:rPr lang="ar-SA" sz="3600" dirty="0" smtClean="0"/>
              <a:t>في الصور أو </a:t>
            </a:r>
            <a:r>
              <a:rPr lang="ar-SA" sz="3600" dirty="0" smtClean="0">
                <a:solidFill>
                  <a:srgbClr val="FF0000"/>
                </a:solidFill>
              </a:rPr>
              <a:t>رسالة رسمية </a:t>
            </a:r>
            <a:r>
              <a:rPr lang="ar-SA" sz="3600" dirty="0" smtClean="0"/>
              <a:t>تطالب فيها بحقوق الطفل</a:t>
            </a:r>
          </a:p>
          <a:p>
            <a:r>
              <a:rPr lang="ar-SA" sz="3600" dirty="0" smtClean="0"/>
              <a:t>أو </a:t>
            </a:r>
            <a:r>
              <a:rPr lang="ar-SA" sz="3600" dirty="0" err="1" smtClean="0"/>
              <a:t>بامكانك</a:t>
            </a:r>
            <a:r>
              <a:rPr lang="ar-SA" sz="3600" dirty="0" smtClean="0"/>
              <a:t> كتابة </a:t>
            </a:r>
            <a:r>
              <a:rPr lang="ar-SA" sz="3600" dirty="0" smtClean="0">
                <a:solidFill>
                  <a:srgbClr val="FF0000"/>
                </a:solidFill>
              </a:rPr>
              <a:t>قصة</a:t>
            </a:r>
            <a:r>
              <a:rPr lang="ar-SA" sz="3600" dirty="0" smtClean="0"/>
              <a:t> أو </a:t>
            </a:r>
            <a:r>
              <a:rPr lang="ar-SA" sz="3600" dirty="0" smtClean="0">
                <a:solidFill>
                  <a:srgbClr val="FF0000"/>
                </a:solidFill>
              </a:rPr>
              <a:t>قصيدة </a:t>
            </a:r>
            <a:r>
              <a:rPr lang="ar-SA" sz="3600" dirty="0" smtClean="0"/>
              <a:t>تتحدث عن حقوق الطفل بالصورة التي تحب.</a:t>
            </a:r>
            <a:endParaRPr lang="ar-SA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Picture 4" descr="C:\Users\FUjiTSU\Downloads\images (2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1331640" cy="16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Users\FUjiTSU\Documents\109057khlee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0"/>
            <a:ext cx="158417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FUjiTSU\Downloads\138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77153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FUjiTSU\Documents\13288995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1844824"/>
            <a:ext cx="1512168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FUjiTSU\Downloads\2011_06_alyaum_1_855991145.jpg"/>
          <p:cNvPicPr>
            <a:picLocks noChangeAspect="1" noChangeArrowheads="1"/>
          </p:cNvPicPr>
          <p:nvPr/>
        </p:nvPicPr>
        <p:blipFill>
          <a:blip r:embed="rId6" cstate="print"/>
          <a:srcRect r="38550"/>
          <a:stretch>
            <a:fillRect/>
          </a:stretch>
        </p:blipFill>
        <p:spPr bwMode="auto">
          <a:xfrm>
            <a:off x="1907704" y="5085184"/>
            <a:ext cx="1656184" cy="17728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FUjiTSU\Downloads\images (29).jpg"/>
          <p:cNvPicPr>
            <a:picLocks noChangeAspect="1" noChangeArrowheads="1"/>
          </p:cNvPicPr>
          <p:nvPr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300192" y="5129808"/>
            <a:ext cx="1373286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FUjiTSU\Downloads\homework-help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0"/>
            <a:ext cx="1800200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C:\Users\FUjiTSU\Downloads\62980_593889217305765_846618985_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24328" y="4958408"/>
            <a:ext cx="1619672" cy="1899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FUjiTSU\Downloads\1 (31)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31640" y="0"/>
            <a:ext cx="1583886" cy="18448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FUjiTSU\Downloads\images (30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12360" y="1628800"/>
            <a:ext cx="1331640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4" descr="C:\Users\FUjiTSU\Downloads\images_1547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3140968"/>
            <a:ext cx="1547664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C:\Users\FUjiTSU\Downloads\images (32).jpg"/>
          <p:cNvPicPr>
            <a:picLocks noChangeAspect="1" noChangeArrowheads="1"/>
          </p:cNvPicPr>
          <p:nvPr/>
        </p:nvPicPr>
        <p:blipFill>
          <a:blip r:embed="rId13" cstate="print">
            <a:lum contrast="10000"/>
          </a:blip>
          <a:srcRect/>
          <a:stretch>
            <a:fillRect/>
          </a:stretch>
        </p:blipFill>
        <p:spPr bwMode="auto">
          <a:xfrm>
            <a:off x="0" y="4841776"/>
            <a:ext cx="1475656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2" descr="C:\Users\FUjiTSU\Downloads\602963_587855241242496_700620363_n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6336" y="0"/>
            <a:ext cx="1547664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FUjiTSU\Downloads\550166_594917440536276_1664164347_n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884369" y="3212976"/>
            <a:ext cx="1259632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https://encrypted-tbn0.gstatic.com/images?q=tbn:ANd9GcTQbALeCxAVadZQPCstbja1sExXLfqXOmqkwkt2k2NV_9T8d9MB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88024" y="4968208"/>
            <a:ext cx="1584176" cy="1889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http://www.m3n4.com/wp-content/uploads/w789283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635896" y="4814392"/>
            <a:ext cx="1511353" cy="2043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FUjiTSU\Downloads\10346999-illustratie-van-kids-hand-in-hand-met-een-potlood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720" y="1916832"/>
            <a:ext cx="5400600" cy="3084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1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4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792" t="8327" r="6394" b="12957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6146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812" t="8327" r="7792" b="12957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6" name="Picture 3" descr="C:\Users\FUjiTSU\Downloads\138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3" y="836712"/>
            <a:ext cx="3672409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FUjiTSU\Documents\13288995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692696"/>
            <a:ext cx="3240360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792" t="8327" r="6394" b="12957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6146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812" t="8327" r="7792" b="12957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6" name="Picture 3" descr="C:\Users\FUjiTSU\Downloads\2011_06_alyaum_1_855991145.jpg"/>
          <p:cNvPicPr>
            <a:picLocks noChangeAspect="1" noChangeArrowheads="1"/>
          </p:cNvPicPr>
          <p:nvPr/>
        </p:nvPicPr>
        <p:blipFill>
          <a:blip r:embed="rId3" cstate="print"/>
          <a:srcRect r="38550"/>
          <a:stretch>
            <a:fillRect/>
          </a:stretch>
        </p:blipFill>
        <p:spPr bwMode="auto">
          <a:xfrm>
            <a:off x="5292080" y="764704"/>
            <a:ext cx="33123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FUjiTSU\Downloads\images (29)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620688"/>
            <a:ext cx="3528392" cy="5618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792" t="8327" r="6394" b="12957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6146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812" t="8327" r="7792" b="12957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6" name="Picture 5" descr="C:\Users\FUjiTSU\Downloads\homework-hel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456384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Users\FUjiTSU\Downloads\62980_593889217305765_846618985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92696"/>
            <a:ext cx="345638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792" t="8327" r="6394" b="12957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6146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812" t="8327" r="7792" b="12957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6" name="Picture 2" descr="C:\Users\FUjiTSU\Downloads\1 (31)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764704"/>
            <a:ext cx="277180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FUjiTSU\Downloads\images (3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352839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792" t="8327" r="6394" b="12957"/>
          <a:stretch>
            <a:fillRect/>
          </a:stretch>
        </p:blipFill>
        <p:spPr bwMode="auto">
          <a:xfrm>
            <a:off x="0" y="0"/>
            <a:ext cx="4644008" cy="6858000"/>
          </a:xfrm>
          <a:prstGeom prst="rect">
            <a:avLst/>
          </a:prstGeom>
          <a:noFill/>
        </p:spPr>
      </p:pic>
      <p:pic>
        <p:nvPicPr>
          <p:cNvPr id="6146" name="Picture 2" descr="http://vardel.com/up/do.php?imgf=22_1213535956618.jpg"/>
          <p:cNvPicPr>
            <a:picLocks noChangeAspect="1" noChangeArrowheads="1"/>
          </p:cNvPicPr>
          <p:nvPr/>
        </p:nvPicPr>
        <p:blipFill>
          <a:blip r:embed="rId2" cstate="print"/>
          <a:srcRect l="7812" t="8327" r="7792" b="12957"/>
          <a:stretch>
            <a:fillRect/>
          </a:stretch>
        </p:blipFill>
        <p:spPr bwMode="auto">
          <a:xfrm>
            <a:off x="4644008" y="0"/>
            <a:ext cx="4499992" cy="6858000"/>
          </a:xfrm>
          <a:prstGeom prst="rect">
            <a:avLst/>
          </a:prstGeom>
          <a:noFill/>
        </p:spPr>
      </p:pic>
      <p:pic>
        <p:nvPicPr>
          <p:cNvPr id="6" name="Picture 4" descr="C:\Users\FUjiTSU\Downloads\images_154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620688"/>
            <a:ext cx="3240360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FUjiTSU\Downloads\images (32)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67544" y="692696"/>
            <a:ext cx="3528392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FUjiTSU\Documents\اكاديمية القاسمي\صوور للدروس المحوسبة\34574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509120"/>
            <a:ext cx="8229600" cy="161704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" name="Picture 2" descr="C:\Users\FUjiTSU\Downloads\602963_587855241242496_700620363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C:\Users\FUjiTSU\Downloads\550166_594917440536276_166416434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FUjiTSU\Documents\اكاديمية القاسمي\صوور للدروس المحوسبة\34574.imgc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760"/>
          </a:xfrm>
          <a:prstGeom prst="rect">
            <a:avLst/>
          </a:prstGeom>
          <a:noFill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 descr="http://www.m3n4.com/wp-content/uploads/w789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4104456" cy="64533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s://encrypted-tbn0.gstatic.com/images?q=tbn:ANd9GcTQbALeCxAVadZQPCstbja1sExXLfqXOmqkwkt2k2NV_9T8d9M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88640"/>
            <a:ext cx="3995936" cy="64087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14.0zz0.com/2010/09/06/23/21136041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1028" name="Picture 4" descr="http://www.almuhands.org/forum/imgcache2008/119984.almuhands.or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96752"/>
            <a:ext cx="5688632" cy="4896544"/>
          </a:xfrm>
          <a:prstGeom prst="rect">
            <a:avLst/>
          </a:prstGeom>
          <a:noFill/>
        </p:spPr>
      </p:pic>
      <p:pic>
        <p:nvPicPr>
          <p:cNvPr id="5122" name="Picture 2" descr="C:\Users\FUjiTSU\Downloads\asqok2.jpg"/>
          <p:cNvPicPr>
            <a:picLocks noChangeAspect="1" noChangeArrowheads="1"/>
          </p:cNvPicPr>
          <p:nvPr/>
        </p:nvPicPr>
        <p:blipFill>
          <a:blip r:embed="rId4" cstate="print"/>
          <a:srcRect l="21311" r="4918" b="4104"/>
          <a:stretch>
            <a:fillRect/>
          </a:stretch>
        </p:blipFill>
        <p:spPr bwMode="auto">
          <a:xfrm>
            <a:off x="1619672" y="1124744"/>
            <a:ext cx="5688632" cy="51125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41</Words>
  <Application>Microsoft Office PowerPoint</Application>
  <PresentationFormat>عرض على الشاشة (3:4)‏</PresentationFormat>
  <Paragraphs>3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FUjiTSU</dc:creator>
  <cp:lastModifiedBy>FUjiTSU</cp:lastModifiedBy>
  <cp:revision>8</cp:revision>
  <dcterms:created xsi:type="dcterms:W3CDTF">2013-02-08T19:34:32Z</dcterms:created>
  <dcterms:modified xsi:type="dcterms:W3CDTF">2013-04-11T19:05:28Z</dcterms:modified>
</cp:coreProperties>
</file>