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4" d="100"/>
          <a:sy n="64" d="100"/>
        </p:scale>
        <p:origin x="-161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77BB0721-E66E-4606-8CB3-971AAE5159F0}" type="datetimeFigureOut">
              <a:rPr lang="ar-SA" smtClean="0"/>
              <a:t>05/28/1434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4BDF332-F282-4666-B24C-9E666ED368BC}"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7BB0721-E66E-4606-8CB3-971AAE5159F0}" type="datetimeFigureOut">
              <a:rPr lang="ar-SA" smtClean="0"/>
              <a:t>05/28/1434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4BDF332-F282-4666-B24C-9E666ED368BC}"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7BB0721-E66E-4606-8CB3-971AAE5159F0}" type="datetimeFigureOut">
              <a:rPr lang="ar-SA" smtClean="0"/>
              <a:t>05/28/1434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4BDF332-F282-4666-B24C-9E666ED368BC}"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7BB0721-E66E-4606-8CB3-971AAE5159F0}" type="datetimeFigureOut">
              <a:rPr lang="ar-SA" smtClean="0"/>
              <a:t>05/28/1434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4BDF332-F282-4666-B24C-9E666ED368BC}"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7BB0721-E66E-4606-8CB3-971AAE5159F0}" type="datetimeFigureOut">
              <a:rPr lang="ar-SA" smtClean="0"/>
              <a:t>05/28/1434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4BDF332-F282-4666-B24C-9E666ED368BC}"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77BB0721-E66E-4606-8CB3-971AAE5159F0}" type="datetimeFigureOut">
              <a:rPr lang="ar-SA" smtClean="0"/>
              <a:t>05/28/1434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4BDF332-F282-4666-B24C-9E666ED368BC}"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77BB0721-E66E-4606-8CB3-971AAE5159F0}" type="datetimeFigureOut">
              <a:rPr lang="ar-SA" smtClean="0"/>
              <a:t>05/28/1434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E4BDF332-F282-4666-B24C-9E666ED368BC}"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77BB0721-E66E-4606-8CB3-971AAE5159F0}" type="datetimeFigureOut">
              <a:rPr lang="ar-SA" smtClean="0"/>
              <a:t>05/28/1434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E4BDF332-F282-4666-B24C-9E666ED368BC}"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7BB0721-E66E-4606-8CB3-971AAE5159F0}" type="datetimeFigureOut">
              <a:rPr lang="ar-SA" smtClean="0"/>
              <a:t>05/28/1434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E4BDF332-F282-4666-B24C-9E666ED368B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7BB0721-E66E-4606-8CB3-971AAE5159F0}" type="datetimeFigureOut">
              <a:rPr lang="ar-SA" smtClean="0"/>
              <a:t>05/28/1434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4BDF332-F282-4666-B24C-9E666ED368B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7BB0721-E66E-4606-8CB3-971AAE5159F0}" type="datetimeFigureOut">
              <a:rPr lang="ar-SA" smtClean="0"/>
              <a:t>05/28/1434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4BDF332-F282-4666-B24C-9E666ED368B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7BB0721-E66E-4606-8CB3-971AAE5159F0}" type="datetimeFigureOut">
              <a:rPr lang="ar-SA" smtClean="0"/>
              <a:t>05/28/1434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4BDF332-F282-4666-B24C-9E666ED368B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www.oasidelleanime.com/minisiti/heidi/cels/original1/Heidi_cels010.jpg"/>
          <p:cNvPicPr>
            <a:picLocks noChangeAspect="1" noChangeArrowheads="1"/>
          </p:cNvPicPr>
          <p:nvPr/>
        </p:nvPicPr>
        <p:blipFill>
          <a:blip r:embed="rId2" cstate="print">
            <a:lum contrast="10000"/>
          </a:blip>
          <a:srcRect t="12046" r="27629"/>
          <a:stretch>
            <a:fillRect/>
          </a:stretch>
        </p:blipFill>
        <p:spPr bwMode="auto">
          <a:xfrm flipH="1">
            <a:off x="0" y="0"/>
            <a:ext cx="9144000" cy="6858000"/>
          </a:xfrm>
          <a:prstGeom prst="rect">
            <a:avLst/>
          </a:prstGeom>
          <a:noFill/>
        </p:spPr>
      </p:pic>
      <p:sp>
        <p:nvSpPr>
          <p:cNvPr id="2" name="عنوان 1"/>
          <p:cNvSpPr>
            <a:spLocks noGrp="1"/>
          </p:cNvSpPr>
          <p:nvPr>
            <p:ph type="ctrTitle"/>
          </p:nvPr>
        </p:nvSpPr>
        <p:spPr>
          <a:xfrm>
            <a:off x="4211960" y="1556792"/>
            <a:ext cx="4752528" cy="3456384"/>
          </a:xfrm>
        </p:spPr>
        <p:txBody>
          <a:bodyPr>
            <a:noAutofit/>
          </a:bodyPr>
          <a:lstStyle/>
          <a:p>
            <a:pPr algn="r">
              <a:lnSpc>
                <a:spcPct val="150000"/>
              </a:lnSpc>
            </a:pPr>
            <a:r>
              <a:rPr lang="ar-SA" sz="3200" b="1" dirty="0">
                <a:ln w="18000">
                  <a:solidFill>
                    <a:schemeClr val="accent4">
                      <a:lumMod val="50000"/>
                    </a:schemeClr>
                  </a:solidFill>
                  <a:prstDash val="solid"/>
                  <a:miter lim="800000"/>
                </a:ln>
                <a:solidFill>
                  <a:srgbClr val="C00000"/>
                </a:solidFill>
                <a:effectLst>
                  <a:glow rad="63500">
                    <a:schemeClr val="accent1">
                      <a:satMod val="175000"/>
                      <a:alpha val="40000"/>
                    </a:schemeClr>
                  </a:glow>
                  <a:outerShdw blurRad="25500" dist="23000" dir="7020000" algn="tl">
                    <a:srgbClr val="000000">
                      <a:alpha val="50000"/>
                    </a:srgbClr>
                  </a:outerShdw>
                </a:effectLst>
              </a:rPr>
              <a:t>أن الله خلق الإنسان حرا ليحيا مكرما والطفولة من اهم مراحل حياتنا لذلك ناقشنا اليوم ظاهرة موجودة في المجتمع وفي حياة كل طفل وتعرفنا على صور موجودة في واقعنا لنشاطات يمارسها الاطفال وقارنا بين الطفل الذي يتمتع بحقوق والطفل الذي لا يتمتع بحقوقه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43</Words>
  <Application>Microsoft Office PowerPoint</Application>
  <PresentationFormat>عرض على الشاشة (3:4)‏</PresentationFormat>
  <Paragraphs>1</Paragraphs>
  <Slides>1</Slides>
  <Notes>0</Notes>
  <HiddenSlides>0</HiddenSlides>
  <MMClips>0</MMClips>
  <ScaleCrop>false</ScaleCrop>
  <HeadingPairs>
    <vt:vector size="4" baseType="variant">
      <vt:variant>
        <vt:lpstr>سمة</vt:lpstr>
      </vt:variant>
      <vt:variant>
        <vt:i4>1</vt:i4>
      </vt:variant>
      <vt:variant>
        <vt:lpstr>عناوين الشرائح</vt:lpstr>
      </vt:variant>
      <vt:variant>
        <vt:i4>1</vt:i4>
      </vt:variant>
    </vt:vector>
  </HeadingPairs>
  <TitlesOfParts>
    <vt:vector size="2" baseType="lpstr">
      <vt:lpstr>سمة Office</vt:lpstr>
      <vt:lpstr>أن الله خلق الإنسان حرا ليحيا مكرما والطفولة من اهم مراحل حياتنا لذلك ناقشنا اليوم ظاهرة موجودة في المجتمع وفي حياة كل طفل وتعرفنا على صور موجودة في واقعنا لنشاطات يمارسها الاطفال وقارنا بين الطفل الذي يتمتع بحقوق والطفل الذي لا يتمتع بحقوقه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أن الله خلق الإنسان حرا ليحيا مكرما والطفولة من اهم مراحل حياتنا لذلك ناقشنا اليوم ظاهرة موجودة في المجتمع وفي حياة كل طفل وتعرفنا على صور موجودة في واقعنا لنشاطات يمارسها الاطفال وقارنا بين الطفل الذي يتمتع بحقوق والطفل الذي لا يتمتع بحقوقه </dc:title>
  <dc:creator>FUjiTSU</dc:creator>
  <cp:lastModifiedBy>FUjiTSU</cp:lastModifiedBy>
  <cp:revision>1</cp:revision>
  <dcterms:created xsi:type="dcterms:W3CDTF">2013-04-08T13:37:47Z</dcterms:created>
  <dcterms:modified xsi:type="dcterms:W3CDTF">2013-04-08T13:49:58Z</dcterms:modified>
</cp:coreProperties>
</file>