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069E10D-BC1A-4050-BA33-017BFD8F0EF5}" type="datetimeFigureOut">
              <a:rPr lang="ar-SA" smtClean="0"/>
              <a:pPr/>
              <a:t>17/06/1434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AD31DAF-6200-4E5D-975A-DDCE5777B8E0}"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069E10D-BC1A-4050-BA33-017BFD8F0EF5}" type="datetimeFigureOut">
              <a:rPr lang="ar-SA" smtClean="0"/>
              <a:pPr/>
              <a:t>17/06/1434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AD31DAF-6200-4E5D-975A-DDCE5777B8E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wdefa.pptx" TargetMode="External"/><Relationship Id="rId3" Type="http://schemas.openxmlformats.org/officeDocument/2006/relationships/hyperlink" Target="tmhed_aldrs.pptx" TargetMode="External"/><Relationship Id="rId7" Type="http://schemas.openxmlformats.org/officeDocument/2006/relationships/hyperlink" Target="egmal.ppt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IMAGE.pptx" TargetMode="External"/><Relationship Id="rId5" Type="http://schemas.openxmlformats.org/officeDocument/2006/relationships/hyperlink" Target="image.pptx" TargetMode="External"/><Relationship Id="rId4" Type="http://schemas.openxmlformats.org/officeDocument/2006/relationships/hyperlink" Target="tmhed2.pptx" TargetMode="External"/><Relationship Id="rId9" Type="http://schemas.openxmlformats.org/officeDocument/2006/relationships/hyperlink" Target="https://docs.google.com/forms/d/1PPaHTPbDiig9uCZyvH2USjHQNAnhPlCrxAbVIf2iYAk/viewform?pli=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UjiTSU\Downloads\25d30a916bb5ebc7de64709487f1060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عنوان 1"/>
          <p:cNvSpPr>
            <a:spLocks noGrp="1"/>
          </p:cNvSpPr>
          <p:nvPr>
            <p:ph type="ctrTitle"/>
          </p:nvPr>
        </p:nvSpPr>
        <p:spPr>
          <a:xfrm>
            <a:off x="683568" y="476672"/>
            <a:ext cx="8278688" cy="5904656"/>
          </a:xfrm>
        </p:spPr>
        <p:txBody>
          <a:bodyPr>
            <a:noAutofit/>
          </a:bodyPr>
          <a:lstStyle/>
          <a:p>
            <a:pPr algn="r"/>
            <a:r>
              <a:rPr lang="ar-SA" sz="2400" dirty="0" smtClean="0">
                <a:hlinkClick r:id="rId3" action="ppaction://hlinkpres?slideindex=1&amp;slidetitle="/>
              </a:rPr>
              <a:t>التمهيد:</a:t>
            </a:r>
            <a:r>
              <a:rPr lang="ar-JO" sz="2400" dirty="0"/>
              <a:t>يطلب من التلاميذ ان يغمضوا اعينهم ويستمعوا الى انشودة تتحدث عن حقوق الطفل بشكل غير </a:t>
            </a:r>
            <a:r>
              <a:rPr lang="ar-JO" sz="2400" dirty="0" smtClean="0"/>
              <a:t>مباشر</a:t>
            </a:r>
            <a:r>
              <a:rPr lang="ar-SA" sz="2400" dirty="0" smtClean="0">
                <a:hlinkClick r:id="rId4" action="ppaction://hlinkpres?slideindex=1&amp;slidetitle="/>
              </a:rPr>
              <a:t>“عصفور طل من الشباك</a:t>
            </a:r>
            <a:r>
              <a:rPr lang="ar-SA" sz="2400" dirty="0" smtClean="0"/>
              <a:t>، </a:t>
            </a:r>
            <a:r>
              <a:rPr lang="ar-JO" sz="2400" dirty="0" smtClean="0"/>
              <a:t>و</a:t>
            </a:r>
            <a:r>
              <a:rPr lang="ar-SA" sz="2400" dirty="0" smtClean="0"/>
              <a:t>من ثمّ مناقشتها من خلال </a:t>
            </a:r>
            <a:r>
              <a:rPr lang="ar-SA" sz="2400" dirty="0" smtClean="0">
                <a:hlinkClick r:id="rId3" action="ppaction://hlinkpres?slideindex=1&amp;slidetitle="/>
              </a:rPr>
              <a:t>عرض</a:t>
            </a:r>
            <a:r>
              <a:rPr lang="ar-SA" sz="2400" dirty="0" smtClean="0"/>
              <a:t> بعض الأسئلة الشفويّة. </a:t>
            </a:r>
            <a:r>
              <a:rPr lang="ar-JO" sz="2400" dirty="0" smtClean="0"/>
              <a:t>ثم </a:t>
            </a:r>
            <a:r>
              <a:rPr lang="ar-JO" sz="2400" dirty="0"/>
              <a:t>النقاش حول الطموحات </a:t>
            </a:r>
            <a:r>
              <a:rPr lang="ar-JO" sz="2400" dirty="0" smtClean="0"/>
              <a:t>وال</a:t>
            </a:r>
            <a:r>
              <a:rPr lang="ar-SA" sz="2400" dirty="0" smtClean="0"/>
              <a:t>أ</a:t>
            </a:r>
            <a:r>
              <a:rPr lang="ar-JO" sz="2400" dirty="0" err="1" smtClean="0"/>
              <a:t>حلام</a:t>
            </a:r>
            <a:r>
              <a:rPr lang="ar-JO" sz="2400" dirty="0" smtClean="0"/>
              <a:t>  </a:t>
            </a:r>
            <a:r>
              <a:rPr lang="ar-JO" sz="2400" dirty="0"/>
              <a:t>وماهية </a:t>
            </a:r>
            <a:r>
              <a:rPr lang="ar-JO" sz="2400" dirty="0" smtClean="0"/>
              <a:t>الن</a:t>
            </a:r>
            <a:r>
              <a:rPr lang="ar-SA" sz="2400" dirty="0" smtClean="0"/>
              <a:t>ش</a:t>
            </a:r>
            <a:r>
              <a:rPr lang="ar-JO" sz="2400" dirty="0" err="1" smtClean="0"/>
              <a:t>اطات</a:t>
            </a:r>
            <a:r>
              <a:rPr lang="ar-JO" sz="2400" dirty="0" smtClean="0"/>
              <a:t> </a:t>
            </a:r>
            <a:r>
              <a:rPr lang="ar-JO" sz="2400" dirty="0"/>
              <a:t>التي يقوم بها </a:t>
            </a:r>
            <a:r>
              <a:rPr lang="ar-JO" sz="2400" dirty="0" smtClean="0"/>
              <a:t>الطلاب</a:t>
            </a:r>
            <a:r>
              <a:rPr lang="ar-SA" sz="2400" dirty="0" smtClean="0"/>
              <a:t>،</a:t>
            </a:r>
            <a:r>
              <a:rPr lang="ar-JO" sz="2400" dirty="0" smtClean="0"/>
              <a:t> </a:t>
            </a:r>
            <a:r>
              <a:rPr lang="ar-JO" sz="2400" dirty="0"/>
              <a:t>ومن ثم يتم ربطها بالدرس عن طريق </a:t>
            </a:r>
            <a:r>
              <a:rPr lang="ar-SA" sz="2400" dirty="0" smtClean="0"/>
              <a:t>مجموعة من الأسئلة.</a:t>
            </a:r>
            <a:br>
              <a:rPr lang="ar-SA" sz="2400" dirty="0" smtClean="0"/>
            </a:br>
            <a:r>
              <a:rPr lang="ar-SA" sz="2400" dirty="0" smtClean="0">
                <a:hlinkClick r:id="rId5" action="ppaction://hlinkpres?slideindex=1&amp;slidetitle="/>
              </a:rPr>
              <a:t>العرض:</a:t>
            </a:r>
            <a:r>
              <a:rPr lang="ar-SA" sz="2400" dirty="0" smtClean="0"/>
              <a:t>تقوم المعلمة </a:t>
            </a:r>
            <a:r>
              <a:rPr lang="ar-SA" sz="2400" dirty="0" smtClean="0">
                <a:hlinkClick r:id="rId6" action="ppaction://hlinkpres?slideindex=1&amp;slidetitle="/>
              </a:rPr>
              <a:t>ب</a:t>
            </a:r>
            <a:r>
              <a:rPr lang="ar-JO" sz="2400" dirty="0" smtClean="0">
                <a:hlinkClick r:id="rId6" action="ppaction://hlinkpres?slideindex=1&amp;slidetitle="/>
              </a:rPr>
              <a:t>عرض </a:t>
            </a:r>
            <a:r>
              <a:rPr lang="ar-JO" sz="2400" dirty="0">
                <a:hlinkClick r:id="rId6" action="ppaction://hlinkpres?slideindex=1&amp;slidetitle="/>
              </a:rPr>
              <a:t>سلسلة صور </a:t>
            </a:r>
            <a:r>
              <a:rPr lang="ar-JO" sz="2400" dirty="0" smtClean="0"/>
              <a:t>مختلفة </a:t>
            </a:r>
            <a:r>
              <a:rPr lang="ar-SA" sz="2400" dirty="0" smtClean="0"/>
              <a:t> بهدف تنمية التعبير الشفوي لدى الطلاب من خلال التركيز على </a:t>
            </a:r>
            <a:r>
              <a:rPr lang="ar-JO" sz="2400" dirty="0" smtClean="0"/>
              <a:t>المقارنة </a:t>
            </a:r>
            <a:r>
              <a:rPr lang="ar-JO" sz="2400" dirty="0"/>
              <a:t>بين </a:t>
            </a:r>
            <a:r>
              <a:rPr lang="ar-JO" sz="2400" dirty="0" smtClean="0"/>
              <a:t>الصور</a:t>
            </a:r>
            <a:r>
              <a:rPr lang="ar-SA" sz="2400" dirty="0" smtClean="0"/>
              <a:t>، حيث</a:t>
            </a:r>
            <a:r>
              <a:rPr lang="ar-JO" sz="2400" dirty="0" smtClean="0"/>
              <a:t> تعكس </a:t>
            </a:r>
            <a:r>
              <a:rPr lang="ar-JO" sz="2400" dirty="0"/>
              <a:t>الواقع الذي يعيشه </a:t>
            </a:r>
            <a:r>
              <a:rPr lang="ar-JO" sz="2400" dirty="0" smtClean="0"/>
              <a:t>ال</a:t>
            </a:r>
            <a:r>
              <a:rPr lang="ar-SA" sz="2400" dirty="0" smtClean="0"/>
              <a:t>أ</a:t>
            </a:r>
            <a:r>
              <a:rPr lang="ar-JO" sz="2400" dirty="0" smtClean="0"/>
              <a:t>طفال </a:t>
            </a:r>
            <a:r>
              <a:rPr lang="ar-JO" sz="2400" dirty="0"/>
              <a:t>في المجتمع</a:t>
            </a:r>
            <a:r>
              <a:rPr lang="ar-JO" sz="2400" dirty="0" smtClean="0"/>
              <a:t>.</a:t>
            </a:r>
            <a:r>
              <a:rPr lang="en-US" sz="2400" dirty="0" smtClean="0"/>
              <a:t> </a:t>
            </a:r>
            <a:r>
              <a:rPr lang="ar-SA" sz="2400" dirty="0" smtClean="0"/>
              <a:t>ثم </a:t>
            </a:r>
            <a:r>
              <a:rPr lang="ar-JO" sz="2400" dirty="0"/>
              <a:t>يطلب من الطلاب </a:t>
            </a:r>
            <a:r>
              <a:rPr lang="ar-SA" sz="2400" dirty="0" smtClean="0"/>
              <a:t>أ</a:t>
            </a:r>
            <a:r>
              <a:rPr lang="ar-JO" sz="2400" dirty="0" smtClean="0"/>
              <a:t>ن </a:t>
            </a:r>
            <a:r>
              <a:rPr lang="ar-JO" sz="2400" dirty="0"/>
              <a:t>يكتبوا موضوعا تعبيريا  </a:t>
            </a:r>
            <a:r>
              <a:rPr lang="ar-SA" sz="2400" dirty="0" smtClean="0"/>
              <a:t>بشكل حر</a:t>
            </a:r>
            <a:r>
              <a:rPr lang="ar-JO" sz="2400" dirty="0" smtClean="0"/>
              <a:t>عن </a:t>
            </a:r>
            <a:r>
              <a:rPr lang="ar-JO" sz="2400" dirty="0" err="1"/>
              <a:t>موضوع </a:t>
            </a:r>
            <a:r>
              <a:rPr lang="ar-JO" sz="2400" dirty="0"/>
              <a:t>" من حقي </a:t>
            </a:r>
            <a:r>
              <a:rPr lang="ar-JO" sz="2400" dirty="0" smtClean="0"/>
              <a:t>طفولتي“</a:t>
            </a:r>
            <a:r>
              <a:rPr lang="he-IL" sz="2400" dirty="0" smtClean="0"/>
              <a:t>.</a:t>
            </a:r>
            <a:r>
              <a:rPr lang="en-US" sz="2400" dirty="0" smtClean="0"/>
              <a:t/>
            </a:r>
            <a:br>
              <a:rPr lang="en-US" sz="2400" dirty="0" smtClean="0"/>
            </a:br>
            <a:r>
              <a:rPr lang="ar-SA" sz="2400" dirty="0" smtClean="0">
                <a:hlinkClick r:id="rId7" action="ppaction://hlinkpres?slideindex=1&amp;slidetitle="/>
              </a:rPr>
              <a:t>الإجمال:</a:t>
            </a:r>
            <a:r>
              <a:rPr lang="ar-SA" sz="2400" dirty="0" smtClean="0"/>
              <a:t> تعرض المعلمة </a:t>
            </a:r>
            <a:r>
              <a:rPr lang="ar-SA" sz="2400" dirty="0" smtClean="0">
                <a:hlinkClick r:id="rId7" action="ppaction://hlinkpres?slideindex=1&amp;slidetitle="/>
              </a:rPr>
              <a:t>شريحة</a:t>
            </a:r>
            <a:r>
              <a:rPr lang="ar-SA" sz="2400" dirty="0" smtClean="0"/>
              <a:t> تلخص الفكرة المركزية من الدرس. </a:t>
            </a:r>
            <a:br>
              <a:rPr lang="ar-SA" sz="2400" dirty="0" smtClean="0"/>
            </a:br>
            <a:r>
              <a:rPr lang="ar-SA" sz="2400" dirty="0" smtClean="0">
                <a:hlinkClick r:id="rId8" action="ppaction://hlinkpres?slideindex=1&amp;slidetitle="/>
              </a:rPr>
              <a:t>الوظيفة البيتية:</a:t>
            </a:r>
            <a:r>
              <a:rPr lang="ar-SA" sz="2400" dirty="0"/>
              <a:t> </a:t>
            </a:r>
            <a:r>
              <a:rPr lang="ar-SA" sz="2400" dirty="0" smtClean="0"/>
              <a:t>عرض </a:t>
            </a:r>
            <a:r>
              <a:rPr lang="ar-SA" sz="2400" dirty="0" smtClean="0">
                <a:hlinkClick r:id="rId8" action="ppaction://hlinkpres?slideindex=1&amp;slidetitle="/>
              </a:rPr>
              <a:t>شريحة </a:t>
            </a:r>
            <a:r>
              <a:rPr lang="ar-SA" sz="2400" dirty="0" smtClean="0"/>
              <a:t>توجه الطلاب لحل الوظيفة في:  </a:t>
            </a:r>
            <a:r>
              <a:rPr lang="en-US" sz="2400" dirty="0" err="1" smtClean="0">
                <a:hlinkClick r:id="rId9"/>
              </a:rPr>
              <a:t>google</a:t>
            </a:r>
            <a:r>
              <a:rPr lang="en-US" sz="2400" dirty="0" smtClean="0">
                <a:hlinkClick r:id="rId9"/>
              </a:rPr>
              <a:t> docs </a:t>
            </a:r>
            <a:r>
              <a:rPr lang="en-US" sz="2400" dirty="0"/>
              <a:t/>
            </a:r>
            <a:br>
              <a:rPr lang="en-US" sz="2400" dirty="0"/>
            </a:br>
            <a:endParaRPr lang="ar-SA"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60</Words>
  <Application>Microsoft Office PowerPoint</Application>
  <PresentationFormat>‫הצגה על המסך (4:3)</PresentationFormat>
  <Paragraphs>1</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سمة Office</vt:lpstr>
      <vt:lpstr>التمهيد:يطلب من التلاميذ ان يغمضوا اعينهم ويستمعوا الى انشودة تتحدث عن حقوق الطفل بشكل غير مباشر“عصفور طل من الشباك، ومن ثمّ مناقشتها من خلال عرض بعض الأسئلة الشفويّة. ثم النقاش حول الطموحات والأحلام  وماهية النشاطات التي يقوم بها الطلاب، ومن ثم يتم ربطها بالدرس عن طريق مجموعة من الأسئلة. العرض:تقوم المعلمة بعرض سلسلة صور مختلفة  بهدف تنمية التعبير الشفوي لدى الطلاب من خلال التركيز على المقارنة بين الصور، حيث تعكس الواقع الذي يعيشه الأطفال في المجتمع. ثم يطلب من الطلاب أن يكتبوا موضوعا تعبيريا  بشكل حرعن موضوع " من حقي طفولتي“. الإجمال: تعرض المعلمة شريحة تلخص الفكرة المركزية من الدرس.  الوظيفة البيتية: عرض شريحة توجه الطلاب لحل الوظيفة في:  google docs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التمهيد:يطلب من التلاميذ ان يغمضوا اعينهم ويستمعوا الى انشودة تتحدث عن حقوق الطفل بشكل غير مباشر“عصفور طل من الشباك",  والنقاش حوله ,  ثم النقاش حول الطموحات والأحلام  وماهية النشاطات التي يقوم بها الطلاب ومن ثم يتم ربطها بالدرس عن طريق مجموعة من الأسئلة. الإستدراج: أقوم بربط التمهيد بسير الدرس عن طريق قول ما يلي:تعالوا يا أحبائي نشاهد بعض الصور ونتناقش حولها العرض:يتم عرض سلسلة صور لنفس النشاط ولكن بصور مختلفة مما ينمي عند الطالب القدرة على  التعبير الشفوي  والمقارنة بين الصور  التي تعكس الواقع الذي يعيشه الاطفال في المجتمع. ثم يطلب من الطلاب ان يكتبوا موضوعا تعبيريا  بشكل حرعن موضوع " من حقي طفولتي“. الإجمال:اقول:  أن الله خلق الإنسان حرا ليحيا مكرما والطفولة من اهم مراحل حياتنا لذلك ناقشنا اليوم ظاهرة موجودة في المجتمع وفي حياة كل طفل وتعرفنا على صور موجودة في واقعنا لنشاطات يمارسها الاطفال وقارنا بين الطفل الذي يتمتع بحقوق والطفل الذي لا يتمتع بحقوقه  الوظيفة البيتية:الدخول إلى موقع اللغة العربية  الخاص بالصف ثم الدخول إلى المهمة الأولى للدرس الأول ,يطلب من الطلاب مشاهدة فيديو بعنوان"من حقي طفولتي" وحل أسئلة تدور حول الفيديو  في google docs    </dc:title>
  <dc:creator>FUjiTSU</dc:creator>
  <cp:lastModifiedBy>user</cp:lastModifiedBy>
  <cp:revision>7</cp:revision>
  <dcterms:created xsi:type="dcterms:W3CDTF">2013-04-16T04:35:18Z</dcterms:created>
  <dcterms:modified xsi:type="dcterms:W3CDTF">2013-04-27T15:08:06Z</dcterms:modified>
</cp:coreProperties>
</file>