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D897F7-97D4-42A7-8F9C-E5487679C8F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377254-615F-4893-9C8E-618CED3C876F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FUjiTSU\Downloads\439167wom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810000" cy="4737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FUjiTSU\Downloads\260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-171400"/>
            <a:ext cx="3131840" cy="43924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C:\Users\FUjiTSU\Downloads\hwaml.com_1305334930_49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276872"/>
            <a:ext cx="3600400" cy="48017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FUjiTSU\Downloads\09ec436d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88640"/>
            <a:ext cx="3186882" cy="49685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FUjiTSU\Downloads\483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347864" cy="54791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FUjiTSU\Downloads\20ap36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2708920"/>
            <a:ext cx="3816424" cy="41490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79912" y="692696"/>
            <a:ext cx="4752528" cy="576064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بطاقة الأسئلة الخاصة </a:t>
            </a:r>
            <a:r>
              <a:rPr lang="ar-SA" dirty="0" err="1" smtClean="0"/>
              <a:t>بالمعلم:-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835696" y="1196752"/>
            <a:ext cx="6660232" cy="5112568"/>
          </a:xfrm>
        </p:spPr>
        <p:txBody>
          <a:bodyPr>
            <a:noAutofit/>
          </a:bodyPr>
          <a:lstStyle/>
          <a:p>
            <a:r>
              <a:rPr lang="ar-SA" sz="3200" dirty="0" smtClean="0"/>
              <a:t>الصورة الأولى: ماذا تشاهدون في </a:t>
            </a:r>
            <a:r>
              <a:rPr lang="ar-SA" sz="3200" dirty="0" err="1" smtClean="0"/>
              <a:t>الصورة؟</a:t>
            </a:r>
            <a:endParaRPr lang="ar-SA" sz="3200" dirty="0" smtClean="0"/>
          </a:p>
          <a:p>
            <a:r>
              <a:rPr lang="ar-SA" sz="3200" dirty="0" smtClean="0"/>
              <a:t>هل تعتقد أن هذه الفترة تكون سهلة على </a:t>
            </a:r>
            <a:r>
              <a:rPr lang="ar-SA" sz="3200" dirty="0" err="1" smtClean="0"/>
              <a:t>الأم؟</a:t>
            </a:r>
            <a:endParaRPr lang="ar-SA" sz="3200" dirty="0" smtClean="0"/>
          </a:p>
          <a:p>
            <a:r>
              <a:rPr lang="ar-SA" sz="3200" dirty="0" smtClean="0"/>
              <a:t>الصورة </a:t>
            </a:r>
            <a:r>
              <a:rPr lang="ar-SA" sz="3200" dirty="0" err="1" smtClean="0"/>
              <a:t>الثانية:</a:t>
            </a:r>
            <a:endParaRPr lang="ar-SA" sz="3200" dirty="0" smtClean="0"/>
          </a:p>
          <a:p>
            <a:r>
              <a:rPr lang="ar-SA" sz="3200" dirty="0" smtClean="0"/>
              <a:t>ماذا تشاهد في </a:t>
            </a:r>
            <a:r>
              <a:rPr lang="ar-SA" sz="3200" dirty="0" err="1" smtClean="0"/>
              <a:t>الصورة؟</a:t>
            </a:r>
            <a:endParaRPr lang="ar-SA" sz="3200" dirty="0" smtClean="0"/>
          </a:p>
          <a:p>
            <a:pPr>
              <a:buNone/>
            </a:pPr>
            <a:r>
              <a:rPr lang="ar-SA" sz="4000" dirty="0" smtClean="0"/>
              <a:t> </a:t>
            </a:r>
            <a:r>
              <a:rPr lang="ar-SA" sz="2800" dirty="0" smtClean="0"/>
              <a:t>كيف تصف العلاقة بين الأم </a:t>
            </a:r>
            <a:r>
              <a:rPr lang="ar-SA" sz="2800" dirty="0" err="1" smtClean="0"/>
              <a:t>وابنها؟</a:t>
            </a:r>
            <a:r>
              <a:rPr lang="ar-SA" sz="2800" dirty="0" smtClean="0"/>
              <a:t> وكيف استدللت على </a:t>
            </a:r>
            <a:r>
              <a:rPr lang="ar-SA" sz="2800" dirty="0" err="1" smtClean="0"/>
              <a:t>ذلك؟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الصورة </a:t>
            </a:r>
            <a:r>
              <a:rPr lang="ar-SA" sz="2800" dirty="0" err="1" smtClean="0"/>
              <a:t>الثالثة: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ما رأيك بهذه </a:t>
            </a:r>
            <a:r>
              <a:rPr lang="ar-SA" sz="2800" dirty="0" err="1" smtClean="0"/>
              <a:t>الصورة؟</a:t>
            </a:r>
            <a:r>
              <a:rPr lang="ar-SA" sz="2800" dirty="0" smtClean="0"/>
              <a:t> </a:t>
            </a:r>
          </a:p>
          <a:p>
            <a:pPr>
              <a:buNone/>
            </a:pPr>
            <a:r>
              <a:rPr lang="ar-SA" sz="2800" dirty="0" smtClean="0"/>
              <a:t>من يقف إلى جانبنا أثناء حزننا وفي </a:t>
            </a:r>
            <a:r>
              <a:rPr lang="ar-SA" sz="2800" dirty="0" err="1" smtClean="0"/>
              <a:t>فرحنا؟</a:t>
            </a:r>
            <a:endParaRPr lang="ar-S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SA" sz="2800" dirty="0" smtClean="0"/>
              <a:t>الصورة </a:t>
            </a:r>
            <a:r>
              <a:rPr lang="ar-SA" sz="2800" dirty="0" err="1" smtClean="0"/>
              <a:t>الرابعة: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ماذا تشاهد في </a:t>
            </a:r>
            <a:r>
              <a:rPr lang="ar-SA" sz="2800" dirty="0" err="1" smtClean="0"/>
              <a:t>الصورة؟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 حسب رأيك,ما هو سبب اهتمام الأم </a:t>
            </a:r>
            <a:r>
              <a:rPr lang="ar-SA" sz="2800" dirty="0" err="1" smtClean="0"/>
              <a:t>بابنائها؟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الصورة </a:t>
            </a:r>
            <a:r>
              <a:rPr lang="ar-SA" sz="2800" dirty="0" err="1" smtClean="0"/>
              <a:t>الخامسة:</a:t>
            </a:r>
            <a:r>
              <a:rPr lang="ar-SA" sz="2800" dirty="0" smtClean="0"/>
              <a:t> </a:t>
            </a:r>
          </a:p>
          <a:p>
            <a:pPr>
              <a:buNone/>
            </a:pPr>
            <a:r>
              <a:rPr lang="ar-SA" sz="2800" dirty="0" smtClean="0"/>
              <a:t>ماذا تشاهد في </a:t>
            </a:r>
            <a:r>
              <a:rPr lang="ar-SA" sz="2800" dirty="0" err="1" smtClean="0"/>
              <a:t>الصورة؟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من الذي يساعدك على الدراسة في فترة </a:t>
            </a:r>
            <a:r>
              <a:rPr lang="ar-SA" sz="2800" dirty="0" err="1" smtClean="0"/>
              <a:t>الامتحانات؟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من الذي يساعدك على حل واجباتك </a:t>
            </a:r>
            <a:r>
              <a:rPr lang="ar-SA" sz="2800" dirty="0" err="1" smtClean="0"/>
              <a:t>المدرسية؟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من يحضر لك </a:t>
            </a:r>
            <a:r>
              <a:rPr lang="ar-SA" sz="2800" dirty="0" err="1" smtClean="0"/>
              <a:t>الطعام؟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هل تستحق الأم التقدير </a:t>
            </a:r>
            <a:r>
              <a:rPr lang="ar-SA" sz="2800" dirty="0" err="1" smtClean="0"/>
              <a:t>والمحبة ؟</a:t>
            </a:r>
            <a:r>
              <a:rPr lang="ar-SA" sz="2800" dirty="0" smtClean="0"/>
              <a:t> علل إجابتك.</a:t>
            </a:r>
          </a:p>
          <a:p>
            <a:pPr>
              <a:buNone/>
            </a:pPr>
            <a:r>
              <a:rPr lang="ar-SA" sz="2800" dirty="0" smtClean="0"/>
              <a:t>الصورة </a:t>
            </a:r>
            <a:r>
              <a:rPr lang="ar-SA" sz="2800" dirty="0" err="1" smtClean="0"/>
              <a:t>الخامسة: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ماذا تشاهد في هذه </a:t>
            </a:r>
            <a:r>
              <a:rPr lang="ar-SA" sz="2800" dirty="0" err="1" smtClean="0"/>
              <a:t>الصورة؟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ما هي المشاعر المتبادلة بين الاشخاص الموجودين في </a:t>
            </a:r>
            <a:r>
              <a:rPr lang="ar-SA" sz="2800" dirty="0" err="1" smtClean="0"/>
              <a:t>الصورة؟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لو كنت مكان الأم, وقدمت </a:t>
            </a:r>
            <a:r>
              <a:rPr lang="ar-SA" sz="2800" dirty="0" err="1" smtClean="0"/>
              <a:t>لابنائك</a:t>
            </a:r>
            <a:r>
              <a:rPr lang="ar-SA" sz="2800" dirty="0" smtClean="0"/>
              <a:t> كل الحنان والعطف في صغره وعندما كبرت لم يهتموا بك كيف سيكون </a:t>
            </a:r>
            <a:r>
              <a:rPr lang="ar-SA" sz="2800" dirty="0" err="1" smtClean="0"/>
              <a:t>شعورك؟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هل ستهتم بوالديك في كبرهما  كما اهتما بك في </a:t>
            </a:r>
            <a:r>
              <a:rPr lang="ar-SA" sz="2800" dirty="0" err="1" smtClean="0"/>
              <a:t>صغرك؟</a:t>
            </a:r>
            <a:r>
              <a:rPr lang="ar-SA" sz="2800" dirty="0" smtClean="0"/>
              <a:t> علل وجهة نظرك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171</Words>
  <Application>Microsoft Office PowerPoint</Application>
  <PresentationFormat>‫הצגה על המסך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تدفق</vt:lpstr>
      <vt:lpstr>מצגת של PowerPoint</vt:lpstr>
      <vt:lpstr>מצגת של PowerPoint</vt:lpstr>
      <vt:lpstr>بطاقة الأسئلة الخاصة بالمعلم:-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3</cp:revision>
  <dcterms:created xsi:type="dcterms:W3CDTF">2012-12-07T15:12:44Z</dcterms:created>
  <dcterms:modified xsi:type="dcterms:W3CDTF">2000-03-26T12:55:08Z</dcterms:modified>
</cp:coreProperties>
</file>