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י"ט/אדר ב/תש"ס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י"ט/אדר ב/תש"ס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י"ט/אדר ב/תש"ס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97F7-97D4-42A7-8F9C-E5487679C8FB}" type="datetimeFigureOut">
              <a:rPr lang="ar-SA" smtClean="0">
                <a:solidFill>
                  <a:srgbClr val="DBF5F9">
                    <a:shade val="90000"/>
                  </a:srgbClr>
                </a:solidFill>
              </a:rPr>
              <a:pPr/>
              <a:t>21/12/1420</a:t>
            </a:fld>
            <a:endParaRPr lang="ar-SA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77254-615F-4893-9C8E-618CED3C876F}" type="slidenum">
              <a:rPr lang="ar-SA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ar-SA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3312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97F7-97D4-42A7-8F9C-E5487679C8FB}" type="datetimeFigureOut">
              <a:rPr lang="ar-SA" smtClean="0">
                <a:solidFill>
                  <a:srgbClr val="04617B">
                    <a:shade val="90000"/>
                  </a:srgbClr>
                </a:solidFill>
              </a:rPr>
              <a:pPr/>
              <a:t>21/12/1420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77254-615F-4893-9C8E-618CED3C876F}" type="slidenum">
              <a:rPr lang="ar-SA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22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97F7-97D4-42A7-8F9C-E5487679C8FB}" type="datetimeFigureOut">
              <a:rPr lang="ar-SA" smtClean="0">
                <a:solidFill>
                  <a:srgbClr val="DBF5F9">
                    <a:shade val="90000"/>
                  </a:srgbClr>
                </a:solidFill>
              </a:rPr>
              <a:pPr/>
              <a:t>21/12/1420</a:t>
            </a:fld>
            <a:endParaRPr lang="ar-SA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77254-615F-4893-9C8E-618CED3C876F}" type="slidenum">
              <a:rPr lang="ar-SA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ar-SA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4238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97F7-97D4-42A7-8F9C-E5487679C8FB}" type="datetimeFigureOut">
              <a:rPr lang="ar-SA" smtClean="0">
                <a:solidFill>
                  <a:srgbClr val="04617B">
                    <a:shade val="90000"/>
                  </a:srgbClr>
                </a:solidFill>
              </a:rPr>
              <a:pPr/>
              <a:t>21/12/1420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77254-615F-4893-9C8E-618CED3C876F}" type="slidenum">
              <a:rPr lang="ar-SA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0658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97F7-97D4-42A7-8F9C-E5487679C8FB}" type="datetimeFigureOut">
              <a:rPr lang="ar-SA" smtClean="0">
                <a:solidFill>
                  <a:srgbClr val="04617B">
                    <a:shade val="90000"/>
                  </a:srgbClr>
                </a:solidFill>
              </a:rPr>
              <a:pPr/>
              <a:t>21/12/1420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77254-615F-4893-9C8E-618CED3C876F}" type="slidenum">
              <a:rPr lang="ar-SA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7234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97F7-97D4-42A7-8F9C-E5487679C8FB}" type="datetimeFigureOut">
              <a:rPr lang="ar-SA" smtClean="0">
                <a:solidFill>
                  <a:srgbClr val="04617B">
                    <a:shade val="90000"/>
                  </a:srgbClr>
                </a:solidFill>
              </a:rPr>
              <a:pPr/>
              <a:t>21/12/1420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77254-615F-4893-9C8E-618CED3C876F}" type="slidenum">
              <a:rPr lang="ar-SA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8389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97F7-97D4-42A7-8F9C-E5487679C8FB}" type="datetimeFigureOut">
              <a:rPr lang="ar-SA" smtClean="0">
                <a:solidFill>
                  <a:srgbClr val="04617B">
                    <a:shade val="90000"/>
                  </a:srgbClr>
                </a:solidFill>
              </a:rPr>
              <a:pPr/>
              <a:t>21/12/1420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77254-615F-4893-9C8E-618CED3C876F}" type="slidenum">
              <a:rPr lang="ar-SA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8307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97F7-97D4-42A7-8F9C-E5487679C8FB}" type="datetimeFigureOut">
              <a:rPr lang="ar-SA" smtClean="0">
                <a:solidFill>
                  <a:srgbClr val="04617B">
                    <a:shade val="90000"/>
                  </a:srgbClr>
                </a:solidFill>
              </a:rPr>
              <a:pPr/>
              <a:t>21/12/1420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77254-615F-4893-9C8E-618CED3C876F}" type="slidenum">
              <a:rPr lang="ar-SA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922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י"ט/אדר ב/תש"ס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97F7-97D4-42A7-8F9C-E5487679C8FB}" type="datetimeFigureOut">
              <a:rPr lang="ar-SA" smtClean="0">
                <a:solidFill>
                  <a:srgbClr val="04617B">
                    <a:shade val="90000"/>
                  </a:srgbClr>
                </a:solidFill>
              </a:rPr>
              <a:pPr/>
              <a:t>21/12/1420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9377254-615F-4893-9C8E-618CED3C876F}" type="slidenum">
              <a:rPr lang="ar-SA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algn="l" rtl="0"/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algn="l" rtl="0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6240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97F7-97D4-42A7-8F9C-E5487679C8FB}" type="datetimeFigureOut">
              <a:rPr lang="ar-SA" smtClean="0">
                <a:solidFill>
                  <a:srgbClr val="04617B">
                    <a:shade val="90000"/>
                  </a:srgbClr>
                </a:solidFill>
              </a:rPr>
              <a:pPr/>
              <a:t>21/12/1420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77254-615F-4893-9C8E-618CED3C876F}" type="slidenum">
              <a:rPr lang="ar-SA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5142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97F7-97D4-42A7-8F9C-E5487679C8FB}" type="datetimeFigureOut">
              <a:rPr lang="ar-SA" smtClean="0">
                <a:solidFill>
                  <a:srgbClr val="04617B">
                    <a:shade val="90000"/>
                  </a:srgbClr>
                </a:solidFill>
              </a:rPr>
              <a:pPr/>
              <a:t>21/12/1420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77254-615F-4893-9C8E-618CED3C876F}" type="slidenum">
              <a:rPr lang="ar-SA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1915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י"ט/אדר ב/תש"ס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י"ט/אדר ב/תש"ס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י"ט/אדר ב/תש"ס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י"ט/אדר ב/תש"ס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י"ט/אדר ב/תש"ס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י"ט/אדר ב/תש"ס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ציור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י"ט/אדר ב/תש"ס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438E1-117D-44FB-AC24-B79D899BA877}" type="datetimeFigureOut">
              <a:rPr lang="he-IL" smtClean="0"/>
              <a:t>י"ט/אדר ב/תש"ס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algn="l" rtl="0"/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algn="l" rtl="0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0D897F7-97D4-42A7-8F9C-E5487679C8FB}" type="datetimeFigureOut">
              <a:rPr lang="ar-SA" smtClean="0">
                <a:solidFill>
                  <a:srgbClr val="04617B">
                    <a:shade val="90000"/>
                  </a:srgbClr>
                </a:solidFill>
              </a:rPr>
              <a:pPr/>
              <a:t>21/12/1420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9377254-615F-4893-9C8E-618CED3C876F}" type="slidenum">
              <a:rPr lang="ar-SA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1257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www.youtube.com/watch?v=xHzTpqcvg3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FUjiTSU\Downloads\6nc504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255568" y="4437112"/>
            <a:ext cx="3888432" cy="1143000"/>
          </a:xfrm>
        </p:spPr>
        <p:txBody>
          <a:bodyPr/>
          <a:lstStyle/>
          <a:p>
            <a:endParaRPr lang="ar-SA" dirty="0"/>
          </a:p>
        </p:txBody>
      </p:sp>
      <p:pic>
        <p:nvPicPr>
          <p:cNvPr id="3077" name="Picture 5" descr="C:\Users\FUjiTSU\Downloads\Iraqna1_1331682260_73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964142">
            <a:off x="4656236" y="3617137"/>
            <a:ext cx="4601523" cy="3185328"/>
          </a:xfrm>
          <a:prstGeom prst="ellipse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softEdge rad="112500"/>
          </a:effectLst>
        </p:spPr>
      </p:pic>
      <p:sp>
        <p:nvSpPr>
          <p:cNvPr id="9" name="قلب 8"/>
          <p:cNvSpPr/>
          <p:nvPr/>
        </p:nvSpPr>
        <p:spPr>
          <a:xfrm rot="20930929">
            <a:off x="2279612" y="1618939"/>
            <a:ext cx="3888432" cy="2736304"/>
          </a:xfrm>
          <a:prstGeom prst="hear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3600" dirty="0" smtClean="0">
                <a:solidFill>
                  <a:prstClr val="white"/>
                </a:solidFill>
                <a:effectLst>
                  <a:glow rad="228600">
                    <a:srgbClr val="009DD9">
                      <a:satMod val="175000"/>
                      <a:alpha val="40000"/>
                    </a:srgbClr>
                  </a:glow>
                </a:effectLst>
                <a:hlinkClick r:id="rId4"/>
              </a:rPr>
              <a:t>  اضغط هنا</a:t>
            </a:r>
            <a:endParaRPr lang="ar-SA" sz="3600" dirty="0">
              <a:solidFill>
                <a:prstClr val="white"/>
              </a:solidFill>
              <a:effectLst>
                <a:glow rad="228600">
                  <a:srgbClr val="009DD9">
                    <a:satMod val="175000"/>
                    <a:alpha val="40000"/>
                  </a:srgb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6929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ערכת נושא של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‫הצגה על המסך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1</vt:i4>
      </vt:variant>
    </vt:vector>
  </HeadingPairs>
  <TitlesOfParts>
    <vt:vector size="3" baseType="lpstr">
      <vt:lpstr>ערכת נושא של Office</vt:lpstr>
      <vt:lpstr>تدفق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User</dc:creator>
  <cp:lastModifiedBy>User</cp:lastModifiedBy>
  <cp:revision>1</cp:revision>
  <dcterms:created xsi:type="dcterms:W3CDTF">2000-03-26T12:54:26Z</dcterms:created>
  <dcterms:modified xsi:type="dcterms:W3CDTF">2000-03-26T12:55:01Z</dcterms:modified>
</cp:coreProperties>
</file>