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4A8101E-1564-4D9B-A367-730F5FA8F36E}" type="datetimeFigureOut">
              <a:rPr lang="ar-SA" smtClean="0"/>
              <a:pPr/>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2A8CA7-2EE9-43AF-A253-F637FFB77D74}"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4A8101E-1564-4D9B-A367-730F5FA8F36E}" type="datetimeFigureOut">
              <a:rPr lang="ar-SA" smtClean="0"/>
              <a:pPr/>
              <a:t>23/12/1420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2A8CA7-2EE9-43AF-A253-F637FFB77D74}"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ejmal.pptx" TargetMode="External"/><Relationship Id="rId3" Type="http://schemas.openxmlformats.org/officeDocument/2006/relationships/hyperlink" Target="tmheed2.pptx" TargetMode="External"/><Relationship Id="rId7" Type="http://schemas.openxmlformats.org/officeDocument/2006/relationships/hyperlink" Target="ard.ppt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estedraj.pptx" TargetMode="External"/><Relationship Id="rId5" Type="http://schemas.openxmlformats.org/officeDocument/2006/relationships/hyperlink" Target="&#1575;&#1604;&#1575;&#1587;&#1578;&#1583;&#1585;&#1575;&#1580;.pptx" TargetMode="External"/><Relationship Id="rId4" Type="http://schemas.openxmlformats.org/officeDocument/2006/relationships/hyperlink" Target="tmheed1.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UjiTSU\Downloads\images (9).jpg"/>
          <p:cNvPicPr>
            <a:picLocks noChangeAspect="1" noChangeArrowheads="1"/>
          </p:cNvPicPr>
          <p:nvPr/>
        </p:nvPicPr>
        <p:blipFill>
          <a:blip r:embed="rId2" cstate="print"/>
          <a:srcRect/>
          <a:stretch>
            <a:fillRect/>
          </a:stretch>
        </p:blipFill>
        <p:spPr bwMode="auto">
          <a:xfrm>
            <a:off x="0" y="0"/>
            <a:ext cx="9144000" cy="7101407"/>
          </a:xfrm>
          <a:prstGeom prst="rect">
            <a:avLst/>
          </a:prstGeom>
          <a:noFill/>
        </p:spPr>
      </p:pic>
      <p:sp>
        <p:nvSpPr>
          <p:cNvPr id="2" name="عنوان 1"/>
          <p:cNvSpPr>
            <a:spLocks noGrp="1"/>
          </p:cNvSpPr>
          <p:nvPr>
            <p:ph type="ctrTitle"/>
          </p:nvPr>
        </p:nvSpPr>
        <p:spPr>
          <a:xfrm>
            <a:off x="899592" y="1052736"/>
            <a:ext cx="7772400" cy="5328592"/>
          </a:xfrm>
        </p:spPr>
        <p:txBody>
          <a:bodyPr>
            <a:noAutofit/>
          </a:bodyPr>
          <a:lstStyle/>
          <a:p>
            <a:pPr algn="r"/>
            <a:r>
              <a:rPr lang="ar-SA" sz="2400" dirty="0" smtClean="0"/>
              <a:t>التمهيد: في هذه المرحلة سيتم </a:t>
            </a:r>
            <a:r>
              <a:rPr lang="ar-SA" sz="2400" dirty="0" smtClean="0">
                <a:hlinkClick r:id="rId3" action="ppaction://hlinkpres?slideindex=1&amp;slidetitle="/>
              </a:rPr>
              <a:t>عرض صور  </a:t>
            </a:r>
            <a:r>
              <a:rPr lang="ar-SA" sz="2400" dirty="0" smtClean="0"/>
              <a:t>لبعض أدوار الأم في حياتنا  وسيتم النقاش حول كل صورة ثم </a:t>
            </a:r>
            <a:r>
              <a:rPr lang="ar-SA" sz="2400" dirty="0" smtClean="0"/>
              <a:t>تقوم المعلمة بعرض </a:t>
            </a:r>
            <a:r>
              <a:rPr lang="ar-SA" sz="2400" dirty="0" smtClean="0"/>
              <a:t>مقطع لأنشودة </a:t>
            </a:r>
            <a:r>
              <a:rPr lang="ar-SA" sz="2400" dirty="0" smtClean="0"/>
              <a:t>«</a:t>
            </a:r>
            <a:r>
              <a:rPr lang="ar-SA" sz="2400" dirty="0" smtClean="0">
                <a:hlinkClick r:id="rId4" action="ppaction://hlinkpres?slideindex=1&amp;slidetitle="/>
              </a:rPr>
              <a:t>أنت الأمان</a:t>
            </a:r>
            <a:r>
              <a:rPr lang="ar-SA" sz="2400" dirty="0" smtClean="0"/>
              <a:t>»</a:t>
            </a:r>
            <a:r>
              <a:rPr lang="ar-SA" sz="2400" dirty="0" smtClean="0"/>
              <a:t/>
            </a:r>
            <a:br>
              <a:rPr lang="ar-SA" sz="2400" dirty="0" smtClean="0"/>
            </a:br>
            <a:r>
              <a:rPr lang="ar-SA" sz="2400" dirty="0" smtClean="0">
                <a:hlinkClick r:id="rId5" action="ppaction://hlinkpres?slideindex=1&amp;slidetitle="/>
              </a:rPr>
              <a:t/>
            </a:r>
            <a:br>
              <a:rPr lang="ar-SA" sz="2400" dirty="0" smtClean="0">
                <a:hlinkClick r:id="rId5" action="ppaction://hlinkpres?slideindex=1&amp;slidetitle="/>
              </a:rPr>
            </a:br>
            <a:r>
              <a:rPr lang="ar-SA" sz="2400" dirty="0" smtClean="0"/>
              <a:t>الاستدراج: </a:t>
            </a:r>
            <a:r>
              <a:rPr lang="ar-SA" sz="2400" dirty="0" smtClean="0"/>
              <a:t>تقوم المعلمة بطرح </a:t>
            </a:r>
            <a:r>
              <a:rPr lang="ar-SA" sz="2400" dirty="0" smtClean="0">
                <a:hlinkClick r:id="rId6" action="ppaction://hlinkpres?slideindex=1&amp;slidetitle="/>
              </a:rPr>
              <a:t>أسئلة </a:t>
            </a:r>
            <a:r>
              <a:rPr lang="ar-SA" sz="2400" dirty="0" smtClean="0"/>
              <a:t>مرتبطة بالصور والأنشودة  لاستدراج الطلاب لموضوع الدرس. </a:t>
            </a:r>
            <a:br>
              <a:rPr lang="ar-SA" sz="2400" dirty="0" smtClean="0"/>
            </a:br>
            <a:r>
              <a:rPr lang="ar-SA" sz="2400" dirty="0" smtClean="0"/>
              <a:t>العرض</a:t>
            </a:r>
            <a:r>
              <a:rPr lang="ar-SA" sz="2400" dirty="0" smtClean="0"/>
              <a:t>: في هذه المرحلة </a:t>
            </a:r>
            <a:r>
              <a:rPr lang="ar-SA" sz="2400" dirty="0" smtClean="0"/>
              <a:t>تقوم المعلمة بشرح </a:t>
            </a:r>
            <a:r>
              <a:rPr lang="ar-SA" sz="2400" dirty="0" smtClean="0">
                <a:hlinkClick r:id="rId7" action="ppaction://hlinkpres?slideindex=1&amp;slidetitle="/>
              </a:rPr>
              <a:t>مبنى الرسالة الشخصية </a:t>
            </a:r>
            <a:r>
              <a:rPr lang="ar-SA" sz="2400" dirty="0" smtClean="0"/>
              <a:t>وتعطي </a:t>
            </a:r>
            <a:r>
              <a:rPr lang="ar-SA" sz="2400" dirty="0" smtClean="0"/>
              <a:t>للطلاب الوقت الكافي لكتابة رسالة إلى </a:t>
            </a:r>
            <a:r>
              <a:rPr lang="ar-SA" sz="2400" dirty="0" smtClean="0"/>
              <a:t>أمهاتهم</a:t>
            </a:r>
            <a:r>
              <a:rPr lang="ar-SA" sz="2400" dirty="0"/>
              <a:t>،</a:t>
            </a:r>
            <a:r>
              <a:rPr lang="ar-SA" sz="2400" dirty="0" smtClean="0"/>
              <a:t> </a:t>
            </a:r>
            <a:r>
              <a:rPr lang="ar-SA" sz="2400" dirty="0" smtClean="0"/>
              <a:t>ثم يقوم الطلاب بقراءة الرسالة في الصف </a:t>
            </a:r>
            <a:br>
              <a:rPr lang="ar-SA" sz="2400" dirty="0" smtClean="0"/>
            </a:br>
            <a:r>
              <a:rPr lang="ar-SA" sz="2400" dirty="0" smtClean="0"/>
              <a:t>الإجمال : </a:t>
            </a:r>
            <a:r>
              <a:rPr lang="ar-SA" sz="2400" dirty="0" smtClean="0">
                <a:hlinkClick r:id="rId8" action="ppaction://hlinkpres?slideindex=1&amp;slidetitle="/>
              </a:rPr>
              <a:t>عرض شريحة </a:t>
            </a:r>
            <a:r>
              <a:rPr lang="ar-SA" sz="2400" dirty="0" smtClean="0"/>
              <a:t>تلخص الفكرة المركزيّة من الدرس.</a:t>
            </a:r>
            <a:br>
              <a:rPr lang="ar-SA" sz="2400" dirty="0" smtClean="0"/>
            </a:br>
            <a:r>
              <a:rPr lang="ar-SA" sz="2400" dirty="0" smtClean="0"/>
              <a:t>الوظيفة </a:t>
            </a:r>
            <a:r>
              <a:rPr lang="ar-SA" sz="2400" dirty="0" smtClean="0"/>
              <a:t>البيتية: لا يوجد </a:t>
            </a:r>
            <a:br>
              <a:rPr lang="ar-SA" sz="2400" dirty="0" smtClean="0"/>
            </a:br>
            <a:endParaRPr lang="ar-SA"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28</Words>
  <Application>Microsoft Office PowerPoint</Application>
  <PresentationFormat>‫הצגה על המסך (4:3)</PresentationFormat>
  <Paragraphs>1</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سمة Office</vt:lpstr>
      <vt:lpstr>التمهيد: في هذه المرحلة سيتم عرض صور  لبعض أدوار الأم في حياتنا  وسيتم النقاش حول كل صورة ثم تقوم المعلمة بعرض مقطع لأنشودة «أنت الأمان»  الاستدراج: تقوم المعلمة بطرح أسئلة مرتبطة بالصور والأنشودة  لاستدراج الطلاب لموضوع الدرس.  العرض: في هذه المرحلة تقوم المعلمة بشرح مبنى الرسالة الشخصية وتعطي للطلاب الوقت الكافي لكتابة رسالة إلى أمهاتهم، ثم يقوم الطلاب بقراءة الرسالة في الصف  الإجمال : عرض شريحة تلخص الفكرة المركزيّة من الدرس. الوظيفة البيتية: لا يوجد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التمهيد: تعتبر هذه المرحلة من اهم مراحل الدرس , لذلك يجب أن تكون مثيرة  وقريبة من واقع الطلاب, في هذه المرحلة سيتم عرض صور  لبعض ادوار الأم في حياتنا  وسيتم النقاش حول كل صورة ثم أقوم بعرض مقطع لأنشودة ”انت الامان“  الاستدارج: أقوم بربط ما شاهده الطلاب من صور وانشودة عن طريق السؤال التالي: هل قمتم مرة بكتابة رسالة لامكم لتشكروها على ما تقدمه لنا؟ العرض: في هذه المرحلة أقوم بشرح مبنى الرسالة الشخصية واعطي للطلاب الوقت الكافي لكتابة رسالة إلى امهاتهم ثم يقوم الطلاب بقراءة الرسالة في الصف  الإجمال : وهو آخر ما تقوله المعلمة في الدرس كخلاصة لما تعلمه الطلاب في الدرس  . تعلمنا اليوم عن اعظم مخلوقات الله وهي الأم.... وقمنا بتعلم طريقة كتابة الرسالة الشخصية لنكتب لها رسالة جميلة نقدمها لها كهدية شكر وامتنان على ما تقدمه لنا من دعم وحنان ودفىء. </dc:title>
  <dc:creator>FUjiTSU</dc:creator>
  <cp:lastModifiedBy>User</cp:lastModifiedBy>
  <cp:revision>8</cp:revision>
  <dcterms:created xsi:type="dcterms:W3CDTF">2012-12-07T15:06:46Z</dcterms:created>
  <dcterms:modified xsi:type="dcterms:W3CDTF">2000-03-28T08:29:02Z</dcterms:modified>
</cp:coreProperties>
</file>