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0E422-9A1B-49F4-88F6-02765AF1CABF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21D40-8EEF-4E32-8134-2C156F027B9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UjiTSU\Downloads\61508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483768" y="1124744"/>
            <a:ext cx="4606280" cy="2808312"/>
          </a:xfrm>
        </p:spPr>
        <p:txBody>
          <a:bodyPr/>
          <a:lstStyle/>
          <a:p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كتب أحدكم من قبل 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رسالة 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إلى 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أمّه؟</a:t>
            </a:r>
            <a:b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SA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ماذا كتبت لها؟ وبأي مناسبة؟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UjiTSU\Downloads\61508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لتتمكن 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كتابة رسالة </a:t>
            </a:r>
            <a:b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مميزة 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إلى 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أمّك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عليك 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أن 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تتعرف 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ولاً 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على 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أنواع 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الرسائل 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ومبناها.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سمة1</Template>
  <TotalTime>6</TotalTime>
  <Words>13</Words>
  <Application>Microsoft Office PowerPoint</Application>
  <PresentationFormat>‫הצגה על המסך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سمة1</vt:lpstr>
      <vt:lpstr>هل كتب أحدكم من قبل رسالة إلى أمّه؟  ماذا كتبت لها؟ وبأي مناسبة؟ </vt:lpstr>
      <vt:lpstr>لتتمكن من كتابة رسالة  مميزة إلى أمّك عليك  أن تتعرف أولاً على  أنواع الرسائل ومبناها.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هل كتبتم رسالة إلى   امهاتكم من قبل؟</dc:title>
  <dc:creator>FUjiTSU</dc:creator>
  <cp:lastModifiedBy>User</cp:lastModifiedBy>
  <cp:revision>3</cp:revision>
  <dcterms:created xsi:type="dcterms:W3CDTF">2012-12-07T15:15:58Z</dcterms:created>
  <dcterms:modified xsi:type="dcterms:W3CDTF">2000-03-26T12:58:32Z</dcterms:modified>
</cp:coreProperties>
</file>