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8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A3A08B0-9D11-4997-9A55-79D08D6C2694}" type="datetimeFigureOut">
              <a:rPr lang="ar-SA" smtClean="0"/>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A3A08B0-9D11-4997-9A55-79D08D6C2694}" type="datetimeFigureOut">
              <a:rPr lang="ar-SA" smtClean="0"/>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A3A08B0-9D11-4997-9A55-79D08D6C2694}" type="datetimeFigureOut">
              <a:rPr lang="ar-SA" smtClean="0"/>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A3A08B0-9D11-4997-9A55-79D08D6C2694}" type="datetimeFigureOut">
              <a:rPr lang="ar-SA" smtClean="0"/>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A3A08B0-9D11-4997-9A55-79D08D6C2694}" type="datetimeFigureOut">
              <a:rPr lang="ar-SA" smtClean="0"/>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A3A08B0-9D11-4997-9A55-79D08D6C2694}" type="datetimeFigureOut">
              <a:rPr lang="ar-SA" smtClean="0"/>
              <a:t>23/12/1420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A3A08B0-9D11-4997-9A55-79D08D6C2694}" type="datetimeFigureOut">
              <a:rPr lang="ar-SA" smtClean="0"/>
              <a:t>23/12/1420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A3A08B0-9D11-4997-9A55-79D08D6C2694}" type="datetimeFigureOut">
              <a:rPr lang="ar-SA" smtClean="0"/>
              <a:t>23/12/1420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A3A08B0-9D11-4997-9A55-79D08D6C2694}" type="datetimeFigureOut">
              <a:rPr lang="ar-SA" smtClean="0"/>
              <a:t>23/12/1420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A3A08B0-9D11-4997-9A55-79D08D6C2694}" type="datetimeFigureOut">
              <a:rPr lang="ar-SA" smtClean="0"/>
              <a:t>23/12/1420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A3A08B0-9D11-4997-9A55-79D08D6C2694}" type="datetimeFigureOut">
              <a:rPr lang="ar-SA" smtClean="0"/>
              <a:t>23/12/1420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15CD533-3C54-4D22-AFA2-4CC2BA9769B0}"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A3A08B0-9D11-4997-9A55-79D08D6C2694}" type="datetimeFigureOut">
              <a:rPr lang="ar-SA" smtClean="0"/>
              <a:t>23/12/1420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15CD533-3C54-4D22-AFA2-4CC2BA9769B0}"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UjiTSU\Downloads\26.jpg"/>
          <p:cNvPicPr>
            <a:picLocks noChangeAspect="1" noChangeArrowheads="1"/>
          </p:cNvPicPr>
          <p:nvPr/>
        </p:nvPicPr>
        <p:blipFill>
          <a:blip r:embed="rId2" cstate="print"/>
          <a:srcRect/>
          <a:stretch>
            <a:fillRect/>
          </a:stretch>
        </p:blipFill>
        <p:spPr bwMode="auto">
          <a:xfrm>
            <a:off x="-180528" y="0"/>
            <a:ext cx="9753600" cy="6858000"/>
          </a:xfrm>
          <a:prstGeom prst="rect">
            <a:avLst/>
          </a:prstGeom>
          <a:noFill/>
        </p:spPr>
      </p:pic>
      <p:sp>
        <p:nvSpPr>
          <p:cNvPr id="3" name="عنصر نائب للمحتوى 2"/>
          <p:cNvSpPr>
            <a:spLocks noGrp="1"/>
          </p:cNvSpPr>
          <p:nvPr>
            <p:ph idx="1"/>
          </p:nvPr>
        </p:nvSpPr>
        <p:spPr>
          <a:xfrm>
            <a:off x="4788024" y="764704"/>
            <a:ext cx="4355976" cy="5112568"/>
          </a:xfrm>
        </p:spPr>
        <p:txBody>
          <a:bodyPr>
            <a:normAutofit lnSpcReduction="10000"/>
            <a:scene3d>
              <a:camera prst="orthographicFront"/>
              <a:lightRig rig="balanced" dir="t">
                <a:rot lat="0" lon="0" rev="2100000"/>
              </a:lightRig>
            </a:scene3d>
            <a:sp3d extrusionH="57150" prstMaterial="metal">
              <a:bevelT w="38100" h="25400"/>
              <a:contourClr>
                <a:schemeClr val="bg2"/>
              </a:contourClr>
            </a:sp3d>
          </a:bodyPr>
          <a:lstStyle/>
          <a:p>
            <a:pPr algn="ctr">
              <a:buNone/>
            </a:pPr>
            <a:endParaRPr lang="ar-SA" b="1" dirty="0" smtClean="0">
              <a:ln w="50800"/>
              <a:solidFill>
                <a:schemeClr val="bg1"/>
              </a:solidFill>
              <a:effectLst>
                <a:glow rad="63500">
                  <a:schemeClr val="accent2">
                    <a:satMod val="175000"/>
                    <a:alpha val="40000"/>
                  </a:schemeClr>
                </a:glow>
              </a:effectLst>
            </a:endParaRPr>
          </a:p>
          <a:p>
            <a:pPr algn="ctr">
              <a:buNone/>
            </a:pPr>
            <a:endParaRPr lang="ar-SA" b="1" dirty="0">
              <a:ln w="50800"/>
              <a:solidFill>
                <a:schemeClr val="bg1"/>
              </a:solidFill>
              <a:effectLst>
                <a:glow rad="63500">
                  <a:schemeClr val="accent2">
                    <a:satMod val="175000"/>
                    <a:alpha val="40000"/>
                  </a:schemeClr>
                </a:glow>
              </a:effectLst>
            </a:endParaRPr>
          </a:p>
          <a:p>
            <a:pPr algn="ctr">
              <a:buNone/>
            </a:pPr>
            <a:r>
              <a:rPr lang="ar-SA" b="1" dirty="0" smtClean="0">
                <a:ln w="50800"/>
                <a:solidFill>
                  <a:schemeClr val="bg1"/>
                </a:solidFill>
                <a:effectLst>
                  <a:glow rad="63500">
                    <a:schemeClr val="accent2">
                      <a:satMod val="175000"/>
                      <a:alpha val="40000"/>
                    </a:schemeClr>
                  </a:glow>
                </a:effectLst>
              </a:rPr>
              <a:t>تطرقنا اليوم في </a:t>
            </a:r>
            <a:r>
              <a:rPr lang="ar-SA" b="1" dirty="0" smtClean="0">
                <a:ln w="50800"/>
                <a:solidFill>
                  <a:schemeClr val="bg1"/>
                </a:solidFill>
                <a:effectLst>
                  <a:glow rad="63500">
                    <a:schemeClr val="accent2">
                      <a:satMod val="175000"/>
                      <a:alpha val="40000"/>
                    </a:schemeClr>
                  </a:glow>
                </a:effectLst>
              </a:rPr>
              <a:t>الحديث </a:t>
            </a:r>
            <a:r>
              <a:rPr lang="ar-SA" b="1" dirty="0" smtClean="0">
                <a:ln w="50800"/>
                <a:solidFill>
                  <a:schemeClr val="bg1"/>
                </a:solidFill>
                <a:effectLst>
                  <a:glow rad="63500">
                    <a:schemeClr val="accent2">
                      <a:satMod val="175000"/>
                      <a:alpha val="40000"/>
                    </a:schemeClr>
                  </a:glow>
                </a:effectLst>
              </a:rPr>
              <a:t>عن </a:t>
            </a:r>
            <a:r>
              <a:rPr lang="ar-SA" b="1" dirty="0">
                <a:ln w="50800"/>
                <a:solidFill>
                  <a:schemeClr val="bg1"/>
                </a:solidFill>
                <a:effectLst>
                  <a:glow rad="63500">
                    <a:schemeClr val="accent2">
                      <a:satMod val="175000"/>
                      <a:alpha val="40000"/>
                    </a:schemeClr>
                  </a:glow>
                </a:effectLst>
              </a:rPr>
              <a:t>أ</a:t>
            </a:r>
            <a:r>
              <a:rPr lang="ar-SA" b="1" dirty="0" smtClean="0">
                <a:ln w="50800"/>
                <a:solidFill>
                  <a:schemeClr val="bg1"/>
                </a:solidFill>
                <a:effectLst>
                  <a:glow rad="63500">
                    <a:schemeClr val="accent2">
                      <a:satMod val="175000"/>
                      <a:alpha val="40000"/>
                    </a:schemeClr>
                  </a:glow>
                </a:effectLst>
              </a:rPr>
              <a:t>عظم مخلوقات الله ألا وهي الأم، ثمّ تعلّمنا طريقة كتابة الرسالة الشخصية بهدف التمكن من كتابة رسالة جميلة نقدمها لها كهدية شكر وامتنان على ما تقدمه لنا من دعم وحنان ودفء.</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38</Words>
  <Application>Microsoft Office PowerPoint</Application>
  <PresentationFormat>‫הצגה על המסך (4:3)</PresentationFormat>
  <Paragraphs>3</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سمة Office</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FUjiTSU</dc:creator>
  <cp:lastModifiedBy>User</cp:lastModifiedBy>
  <cp:revision>3</cp:revision>
  <dcterms:created xsi:type="dcterms:W3CDTF">2012-12-07T15:24:20Z</dcterms:created>
  <dcterms:modified xsi:type="dcterms:W3CDTF">2000-03-28T08:30:08Z</dcterms:modified>
</cp:coreProperties>
</file>