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A66B-07AD-44E4-8983-0E8639BB021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414A-734A-4509-80CC-4104876788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A66B-07AD-44E4-8983-0E8639BB021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414A-734A-4509-80CC-4104876788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A66B-07AD-44E4-8983-0E8639BB021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414A-734A-4509-80CC-4104876788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A66B-07AD-44E4-8983-0E8639BB021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414A-734A-4509-80CC-4104876788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A66B-07AD-44E4-8983-0E8639BB021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414A-734A-4509-80CC-4104876788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A66B-07AD-44E4-8983-0E8639BB021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414A-734A-4509-80CC-4104876788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A66B-07AD-44E4-8983-0E8639BB021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414A-734A-4509-80CC-4104876788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A66B-07AD-44E4-8983-0E8639BB021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414A-734A-4509-80CC-4104876788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A66B-07AD-44E4-8983-0E8639BB021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414A-734A-4509-80CC-4104876788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A66B-07AD-44E4-8983-0E8639BB021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414A-734A-4509-80CC-4104876788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A66B-07AD-44E4-8983-0E8639BB021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414A-734A-4509-80CC-41048767883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CA66B-07AD-44E4-8983-0E8639BB0218}" type="datetimeFigureOut">
              <a:rPr lang="ar-SA" smtClean="0"/>
              <a:pPr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3414A-734A-4509-80CC-41048767883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FUjiTSU\Downloads\25d30a916bb5ebc7de64709487f106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396536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836713"/>
            <a:ext cx="7416824" cy="1224136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5" name="نجمة مكونة من 12 نقطة 4"/>
          <p:cNvSpPr/>
          <p:nvPr/>
        </p:nvSpPr>
        <p:spPr>
          <a:xfrm>
            <a:off x="1763688" y="908720"/>
            <a:ext cx="5328592" cy="1584176"/>
          </a:xfrm>
          <a:prstGeom prst="star1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أ</a:t>
            </a:r>
            <a:r>
              <a:rPr lang="ar-SA" sz="36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نواع </a:t>
            </a:r>
            <a:r>
              <a:rPr lang="ar-SA" sz="36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الرسائل</a:t>
            </a:r>
            <a:endParaRPr lang="ar-SA" sz="36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تمرير عمودي 5"/>
          <p:cNvSpPr/>
          <p:nvPr/>
        </p:nvSpPr>
        <p:spPr>
          <a:xfrm>
            <a:off x="5796136" y="3356992"/>
            <a:ext cx="2483768" cy="2016224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514350" indent="-514350"/>
            <a:r>
              <a:rPr lang="ar-SA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الرسالة الشخصية</a:t>
            </a:r>
          </a:p>
        </p:txBody>
      </p:sp>
      <p:sp>
        <p:nvSpPr>
          <p:cNvPr id="7" name="تمرير عمودي 6"/>
          <p:cNvSpPr/>
          <p:nvPr/>
        </p:nvSpPr>
        <p:spPr>
          <a:xfrm>
            <a:off x="1403648" y="3356992"/>
            <a:ext cx="2483768" cy="2016224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514350" indent="-514350"/>
            <a:r>
              <a:rPr lang="ar-SA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الرسالة الرسمية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UjiTSU\Downloads\25d30a916bb5ebc7de64709487f106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396536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S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الرسالة الرسمية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r>
              <a:rPr lang="ar-SA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هي رسائل مرسلة إلى جهات رسمية كالمؤسسات </a:t>
            </a:r>
          </a:p>
          <a:p>
            <a:endParaRPr lang="ar-SA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ar-SA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تمتاز لغة الرسالة الرسمية </a:t>
            </a:r>
            <a:r>
              <a:rPr lang="ar-SA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بالإيجاز والوضوح،</a:t>
            </a:r>
            <a:endParaRPr lang="ar-SA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ar-SA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واستعمال صيغة </a:t>
            </a:r>
            <a:r>
              <a:rPr lang="ar-SA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المخاطبة، </a:t>
            </a:r>
            <a:r>
              <a:rPr lang="ar-SA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وتعتمد على منطق مقنع  وحقائق </a:t>
            </a:r>
            <a:r>
              <a:rPr lang="ar-SA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ثابتة. </a:t>
            </a:r>
            <a:endParaRPr lang="ar-SA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FUjiTSU\Downloads\25d30a916bb5ebc7de64709487f106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396536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الرسالة الشخصية</a:t>
            </a:r>
            <a:endParaRPr lang="ar-S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نص اتصالي بين طرفين تجمعهما صداقة أو صلة قرابة.</a:t>
            </a:r>
          </a:p>
          <a:p>
            <a:r>
              <a:rPr lang="ar-SA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تمتاز  لغة الرسالة الشخصية  بالبساطة واستعمال </a:t>
            </a:r>
            <a:r>
              <a:rPr lang="ar-SA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التعابير</a:t>
            </a:r>
            <a:r>
              <a:rPr lang="ar-SA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العاطفية  كوصف </a:t>
            </a:r>
            <a:r>
              <a:rPr lang="ar-SA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المشاعر .</a:t>
            </a:r>
            <a:endParaRPr lang="ar-SA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FUjiTSU\Downloads\25d30a916bb5ebc7de64709487f106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396536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تمرير عمودي 4"/>
          <p:cNvSpPr/>
          <p:nvPr/>
        </p:nvSpPr>
        <p:spPr>
          <a:xfrm rot="1445788">
            <a:off x="2710621" y="920332"/>
            <a:ext cx="4107616" cy="4104456"/>
          </a:xfrm>
          <a:prstGeom prst="verticalScroll">
            <a:avLst/>
          </a:prstGeom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 rot="1639356">
            <a:off x="2987824" y="2852936"/>
            <a:ext cx="3118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مبنى الرسائل</a:t>
            </a:r>
            <a:endParaRPr lang="ar-SA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تمرير عمودي 4"/>
          <p:cNvSpPr/>
          <p:nvPr/>
        </p:nvSpPr>
        <p:spPr>
          <a:xfrm>
            <a:off x="-324544" y="0"/>
            <a:ext cx="9468544" cy="6858000"/>
          </a:xfrm>
          <a:prstGeom prst="verticalScroll">
            <a:avLst>
              <a:gd name="adj" fmla="val 10595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dirty="0" smtClean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ar-SA" dirty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التاريخ: ........................</a:t>
            </a:r>
            <a:b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اسم المرسل </a:t>
            </a:r>
            <a:r>
              <a:rPr lang="ar-SA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وعنوانه .......................................</a:t>
            </a: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المقدّمة </a:t>
            </a: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(جملة </a:t>
            </a:r>
            <a:r>
              <a:rPr lang="ar-SA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التوجه </a:t>
            </a: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/ الخطاب</a:t>
            </a:r>
            <a:r>
              <a:rPr lang="ar-SA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) ........................................</a:t>
            </a: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التحية </a:t>
            </a: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(جملة التحية</a:t>
            </a:r>
            <a:r>
              <a:rPr lang="ar-SA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) ........................................</a:t>
            </a: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الغرض </a:t>
            </a: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(متن الرسالة</a:t>
            </a:r>
            <a:r>
              <a:rPr lang="ar-SA" dirty="0" err="1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b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الخاتمة .....................................................................................................................................................................................................................................</a:t>
            </a:r>
            <a:b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      التوقيع</a:t>
            </a:r>
            <a:b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         ...............................</a:t>
            </a:r>
            <a: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ar-SA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ar-SA" dirty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 descr="C:\Users\FUjiTSU\Downloads\40171_180x180.jp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-171400"/>
            <a:ext cx="9144000" cy="7776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63</Words>
  <Application>Microsoft Office PowerPoint</Application>
  <PresentationFormat>‫הצגה על המסך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سمة Office</vt:lpstr>
      <vt:lpstr>מצגת של PowerPoint</vt:lpstr>
      <vt:lpstr>الرسالة الرسمية</vt:lpstr>
      <vt:lpstr>الرسالة الشخصية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User</cp:lastModifiedBy>
  <cp:revision>3</cp:revision>
  <dcterms:created xsi:type="dcterms:W3CDTF">2012-12-07T13:35:01Z</dcterms:created>
  <dcterms:modified xsi:type="dcterms:W3CDTF">2000-03-26T12:59:48Z</dcterms:modified>
</cp:coreProperties>
</file>