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118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9DF71288-0636-43AD-86A6-8D6696E26AF5}"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90E847D-89D7-4725-9031-5ABC461E7C7E}"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DF71288-0636-43AD-86A6-8D6696E26AF5}"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90E847D-89D7-4725-9031-5ABC461E7C7E}"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DF71288-0636-43AD-86A6-8D6696E26AF5}"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90E847D-89D7-4725-9031-5ABC461E7C7E}"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9DF71288-0636-43AD-86A6-8D6696E26AF5}"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90E847D-89D7-4725-9031-5ABC461E7C7E}"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DF71288-0636-43AD-86A6-8D6696E26AF5}" type="datetimeFigureOut">
              <a:rPr lang="ar-SA" smtClean="0"/>
              <a:pPr/>
              <a:t>21/12/1420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90E847D-89D7-4725-9031-5ABC461E7C7E}"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9DF71288-0636-43AD-86A6-8D6696E26AF5}" type="datetimeFigureOut">
              <a:rPr lang="ar-SA" smtClean="0"/>
              <a:pPr/>
              <a:t>21/12/1420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90E847D-89D7-4725-9031-5ABC461E7C7E}"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9DF71288-0636-43AD-86A6-8D6696E26AF5}" type="datetimeFigureOut">
              <a:rPr lang="ar-SA" smtClean="0"/>
              <a:pPr/>
              <a:t>21/12/1420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90E847D-89D7-4725-9031-5ABC461E7C7E}"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9DF71288-0636-43AD-86A6-8D6696E26AF5}" type="datetimeFigureOut">
              <a:rPr lang="ar-SA" smtClean="0"/>
              <a:pPr/>
              <a:t>21/12/1420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90E847D-89D7-4725-9031-5ABC461E7C7E}"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DF71288-0636-43AD-86A6-8D6696E26AF5}" type="datetimeFigureOut">
              <a:rPr lang="ar-SA" smtClean="0"/>
              <a:pPr/>
              <a:t>21/12/1420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90E847D-89D7-4725-9031-5ABC461E7C7E}"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F71288-0636-43AD-86A6-8D6696E26AF5}" type="datetimeFigureOut">
              <a:rPr lang="ar-SA" smtClean="0"/>
              <a:pPr/>
              <a:t>21/12/1420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90E847D-89D7-4725-9031-5ABC461E7C7E}"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F71288-0636-43AD-86A6-8D6696E26AF5}" type="datetimeFigureOut">
              <a:rPr lang="ar-SA" smtClean="0"/>
              <a:pPr/>
              <a:t>21/12/1420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90E847D-89D7-4725-9031-5ABC461E7C7E}"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DF71288-0636-43AD-86A6-8D6696E26AF5}" type="datetimeFigureOut">
              <a:rPr lang="ar-SA" smtClean="0"/>
              <a:pPr/>
              <a:t>21/12/1420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90E847D-89D7-4725-9031-5ABC461E7C7E}"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ites.google.com/site/altofolahoqok/sfsfmrwan1234"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FUjiTSU\Downloads\dibujosparaimprimirdediplomas1.jpg"/>
          <p:cNvPicPr>
            <a:picLocks noChangeAspect="1" noChangeArrowheads="1"/>
          </p:cNvPicPr>
          <p:nvPr/>
        </p:nvPicPr>
        <p:blipFill>
          <a:blip r:embed="rId2" cstate="print"/>
          <a:srcRect/>
          <a:stretch>
            <a:fillRect/>
          </a:stretch>
        </p:blipFill>
        <p:spPr bwMode="auto">
          <a:xfrm>
            <a:off x="-180528" y="0"/>
            <a:ext cx="9505056" cy="6858000"/>
          </a:xfrm>
          <a:prstGeom prst="rect">
            <a:avLst/>
          </a:prstGeom>
          <a:noFill/>
        </p:spPr>
      </p:pic>
      <p:sp>
        <p:nvSpPr>
          <p:cNvPr id="2" name="عنوان 1"/>
          <p:cNvSpPr>
            <a:spLocks noGrp="1"/>
          </p:cNvSpPr>
          <p:nvPr>
            <p:ph type="ctrTitle"/>
          </p:nvPr>
        </p:nvSpPr>
        <p:spPr>
          <a:xfrm>
            <a:off x="1043608" y="2132856"/>
            <a:ext cx="6768752" cy="3600401"/>
          </a:xfrm>
        </p:spPr>
        <p:txBody>
          <a:bodyPr>
            <a:noAutofit/>
          </a:bodyPr>
          <a:lstStyle/>
          <a:p>
            <a:r>
              <a:rPr lang="ar-SA" sz="3500" b="1" dirty="0" smtClean="0">
                <a:ln w="18000">
                  <a:solidFill>
                    <a:schemeClr val="tx1"/>
                  </a:solidFill>
                  <a:prstDash val="solid"/>
                  <a:miter lim="800000"/>
                </a:ln>
                <a:solidFill>
                  <a:srgbClr val="FF3399"/>
                </a:solidFill>
                <a:effectLst>
                  <a:glow rad="101600">
                    <a:schemeClr val="accent2">
                      <a:satMod val="175000"/>
                      <a:alpha val="40000"/>
                    </a:schemeClr>
                  </a:glow>
                  <a:outerShdw blurRad="25500" dist="23000" dir="7020000" algn="tl">
                    <a:srgbClr val="000000">
                      <a:alpha val="50000"/>
                    </a:srgbClr>
                  </a:outerShdw>
                </a:effectLst>
              </a:rPr>
              <a:t>أكتب قصة من خيالك، أو موقفًا حدث معك، أو شاهدته يشبه حكاية بائعة الكبريت أو بائع العلكة على أن لا تقل القصة عن عشرة أسطر في دفترك، ثم ادخل إلى موقع الطفولة وأدرجها في صفحة: « إبداعات طلابية»</a:t>
            </a:r>
            <a:endParaRPr lang="ar-SA" sz="3500" b="1" dirty="0">
              <a:ln w="18000">
                <a:solidFill>
                  <a:schemeClr val="tx1"/>
                </a:solidFill>
                <a:prstDash val="solid"/>
                <a:miter lim="800000"/>
              </a:ln>
              <a:solidFill>
                <a:srgbClr val="FF3399"/>
              </a:solidFill>
              <a:effectLst>
                <a:glow rad="101600">
                  <a:schemeClr val="accent2">
                    <a:satMod val="175000"/>
                    <a:alpha val="40000"/>
                  </a:schemeClr>
                </a:glow>
                <a:outerShdw blurRad="25500" dist="23000" dir="7020000" algn="tl">
                  <a:srgbClr val="000000">
                    <a:alpha val="50000"/>
                  </a:srgbClr>
                </a:outerShdw>
              </a:effectLst>
            </a:endParaRPr>
          </a:p>
        </p:txBody>
      </p:sp>
      <p:sp>
        <p:nvSpPr>
          <p:cNvPr id="4" name="مستطيل مستدير الزوايا 3">
            <a:hlinkClick r:id="rId3"/>
          </p:cNvPr>
          <p:cNvSpPr/>
          <p:nvPr/>
        </p:nvSpPr>
        <p:spPr>
          <a:xfrm>
            <a:off x="2843808" y="5661248"/>
            <a:ext cx="3024336" cy="648072"/>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b="1" dirty="0" smtClean="0">
                <a:ln w="18000">
                  <a:solidFill>
                    <a:sysClr val="windowText" lastClr="000000"/>
                  </a:solidFill>
                  <a:prstDash val="solid"/>
                  <a:miter lim="800000"/>
                </a:ln>
                <a:solidFill>
                  <a:schemeClr val="accent6">
                    <a:lumMod val="75000"/>
                  </a:schemeClr>
                </a:solidFill>
                <a:effectLst>
                  <a:glow rad="101600">
                    <a:srgbClr val="C00000">
                      <a:alpha val="60000"/>
                    </a:srgbClr>
                  </a:glow>
                  <a:outerShdw blurRad="25500" dist="23000" dir="7020000" algn="tl">
                    <a:srgbClr val="000000">
                      <a:alpha val="50000"/>
                    </a:srgbClr>
                  </a:outerShdw>
                </a:effectLst>
              </a:rPr>
              <a:t>اضغط هنا</a:t>
            </a:r>
            <a:endParaRPr lang="ar-SA" sz="4400" b="1" dirty="0">
              <a:ln w="18000">
                <a:solidFill>
                  <a:sysClr val="windowText" lastClr="000000"/>
                </a:solidFill>
                <a:prstDash val="solid"/>
                <a:miter lim="800000"/>
              </a:ln>
              <a:solidFill>
                <a:schemeClr val="accent6">
                  <a:lumMod val="75000"/>
                </a:schemeClr>
              </a:solidFill>
              <a:effectLst>
                <a:glow rad="101600">
                  <a:srgbClr val="C00000">
                    <a:alpha val="60000"/>
                  </a:srgbClr>
                </a:glow>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45</Words>
  <Application>Microsoft Office PowerPoint</Application>
  <PresentationFormat>‫הצגה על המסך (4:3)</PresentationFormat>
  <Paragraphs>2</Paragraphs>
  <Slides>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vt:i4>
      </vt:variant>
    </vt:vector>
  </HeadingPairs>
  <TitlesOfParts>
    <vt:vector size="2" baseType="lpstr">
      <vt:lpstr>سمة Office</vt:lpstr>
      <vt:lpstr>أكتب قصة من خيالك، أو موقفًا حدث معك، أو شاهدته يشبه حكاية بائعة الكبريت أو بائع العلكة على أن لا تقل القصة عن عشرة أسطر في دفترك، ثم ادخل إلى موقع الطفولة وأدرجها في صفحة: « إبداعات طلابية»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اكتب قصة من خيالك أو موقف حدث معك أو شاهدته يشبه حكاية بائعة الكبريت أو بائع العلكة على أن لا تقل القصة عن 10 اسطر وقم بكتابتها على الدفتر ثم ادخل إلى موقع الطفولة وأرسلها لي في صفحة ابداعات طلابية</dc:title>
  <dc:creator>FUjiTSU</dc:creator>
  <cp:lastModifiedBy>User</cp:lastModifiedBy>
  <cp:revision>3</cp:revision>
  <dcterms:created xsi:type="dcterms:W3CDTF">2013-04-10T17:22:35Z</dcterms:created>
  <dcterms:modified xsi:type="dcterms:W3CDTF">2000-03-26T06:21:49Z</dcterms:modified>
</cp:coreProperties>
</file>