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9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7E0EC-CE61-4AF5-B338-6193D1062CAF}" type="datetimeFigureOut">
              <a:rPr lang="ar-SA" smtClean="0"/>
              <a:pPr/>
              <a:t>06/01/1434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246D3-3EA2-43AD-8FB5-85A1DAE16B29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7E0EC-CE61-4AF5-B338-6193D1062CAF}" type="datetimeFigureOut">
              <a:rPr lang="ar-SA" smtClean="0"/>
              <a:pPr/>
              <a:t>06/01/1434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246D3-3EA2-43AD-8FB5-85A1DAE16B29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7E0EC-CE61-4AF5-B338-6193D1062CAF}" type="datetimeFigureOut">
              <a:rPr lang="ar-SA" smtClean="0"/>
              <a:pPr/>
              <a:t>06/01/1434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246D3-3EA2-43AD-8FB5-85A1DAE16B29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7E0EC-CE61-4AF5-B338-6193D1062CAF}" type="datetimeFigureOut">
              <a:rPr lang="ar-SA" smtClean="0"/>
              <a:pPr/>
              <a:t>06/01/1434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246D3-3EA2-43AD-8FB5-85A1DAE16B29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7E0EC-CE61-4AF5-B338-6193D1062CAF}" type="datetimeFigureOut">
              <a:rPr lang="ar-SA" smtClean="0"/>
              <a:pPr/>
              <a:t>06/01/1434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246D3-3EA2-43AD-8FB5-85A1DAE16B29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7E0EC-CE61-4AF5-B338-6193D1062CAF}" type="datetimeFigureOut">
              <a:rPr lang="ar-SA" smtClean="0"/>
              <a:pPr/>
              <a:t>06/01/1434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246D3-3EA2-43AD-8FB5-85A1DAE16B29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7E0EC-CE61-4AF5-B338-6193D1062CAF}" type="datetimeFigureOut">
              <a:rPr lang="ar-SA" smtClean="0"/>
              <a:pPr/>
              <a:t>06/01/1434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246D3-3EA2-43AD-8FB5-85A1DAE16B29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7E0EC-CE61-4AF5-B338-6193D1062CAF}" type="datetimeFigureOut">
              <a:rPr lang="ar-SA" smtClean="0"/>
              <a:pPr/>
              <a:t>06/01/1434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246D3-3EA2-43AD-8FB5-85A1DAE16B29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7E0EC-CE61-4AF5-B338-6193D1062CAF}" type="datetimeFigureOut">
              <a:rPr lang="ar-SA" smtClean="0"/>
              <a:pPr/>
              <a:t>06/01/1434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246D3-3EA2-43AD-8FB5-85A1DAE16B29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7E0EC-CE61-4AF5-B338-6193D1062CAF}" type="datetimeFigureOut">
              <a:rPr lang="ar-SA" smtClean="0"/>
              <a:pPr/>
              <a:t>06/01/1434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246D3-3EA2-43AD-8FB5-85A1DAE16B29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7E0EC-CE61-4AF5-B338-6193D1062CAF}" type="datetimeFigureOut">
              <a:rPr lang="ar-SA" smtClean="0"/>
              <a:pPr/>
              <a:t>06/01/1434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246D3-3EA2-43AD-8FB5-85A1DAE16B29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B7E0EC-CE61-4AF5-B338-6193D1062CAF}" type="datetimeFigureOut">
              <a:rPr lang="ar-SA" smtClean="0"/>
              <a:pPr/>
              <a:t>06/01/1434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246D3-3EA2-43AD-8FB5-85A1DAE16B29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www.700bk.com/vb/uploadcenter/uploads/04-2012/PIC-787-1335280925.gif"/>
          <p:cNvPicPr>
            <a:picLocks noChangeAspect="1" noChangeArrowheads="1"/>
          </p:cNvPicPr>
          <p:nvPr/>
        </p:nvPicPr>
        <p:blipFill>
          <a:blip r:embed="rId2" cstate="print"/>
          <a:srcRect l="1835" r="20181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مستطيل 3"/>
          <p:cNvSpPr/>
          <p:nvPr/>
        </p:nvSpPr>
        <p:spPr>
          <a:xfrm>
            <a:off x="2286000" y="3105835"/>
            <a:ext cx="6858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ar-SA" dirty="0"/>
          </a:p>
        </p:txBody>
      </p:sp>
      <p:pic>
        <p:nvPicPr>
          <p:cNvPr id="1028" name="Picture 4" descr="http://www.louay-kayali.com/files/gallery/paints/louay-kayali-Chewing-gum-seller-The-chewing-gum-seller-1231010815.jpg"/>
          <p:cNvPicPr>
            <a:picLocks noChangeAspect="1" noChangeArrowheads="1"/>
          </p:cNvPicPr>
          <p:nvPr/>
        </p:nvPicPr>
        <p:blipFill>
          <a:blip r:embed="rId3" cstate="print">
            <a:grayscl/>
            <a:lum bright="-10000" contrast="10000"/>
          </a:blip>
          <a:srcRect/>
          <a:stretch>
            <a:fillRect/>
          </a:stretch>
        </p:blipFill>
        <p:spPr bwMode="auto">
          <a:xfrm>
            <a:off x="467544" y="2564904"/>
            <a:ext cx="7992888" cy="3888432"/>
          </a:xfrm>
          <a:prstGeom prst="rect">
            <a:avLst/>
          </a:prstGeom>
          <a:ln>
            <a:solidFill>
              <a:srgbClr val="FF0066"/>
            </a:solidFill>
          </a:ln>
          <a:effectLst>
            <a:glow rad="101600">
              <a:srgbClr val="FF0066">
                <a:alpha val="60000"/>
              </a:srgbClr>
            </a:glow>
            <a:softEdge rad="112500"/>
          </a:effectLst>
        </p:spPr>
      </p:pic>
      <p:sp>
        <p:nvSpPr>
          <p:cNvPr id="7" name="مخطط انسيابي: شريط مثقب 6"/>
          <p:cNvSpPr/>
          <p:nvPr/>
        </p:nvSpPr>
        <p:spPr>
          <a:xfrm>
            <a:off x="827584" y="692696"/>
            <a:ext cx="7272808" cy="1296144"/>
          </a:xfrm>
          <a:prstGeom prst="flowChartPunchedTape">
            <a:avLst/>
          </a:prstGeom>
          <a:blipFill>
            <a:blip r:embed="rId4" cstate="print"/>
            <a:tile tx="0" ty="0" sx="100000" sy="100000" flip="none" algn="tl"/>
          </a:blipFill>
          <a:ln>
            <a:solidFill>
              <a:srgbClr val="FF0066"/>
            </a:solidFill>
          </a:ln>
          <a:effectLst>
            <a:glow rad="101600">
              <a:srgbClr val="FF0066">
                <a:alpha val="60000"/>
              </a:srgbClr>
            </a:glow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000" b="1" dirty="0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rgbClr val="FF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بمن تذكركم هذه </a:t>
            </a:r>
            <a:r>
              <a:rPr lang="ar-SA" sz="4000" b="1" dirty="0" err="1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rgbClr val="FF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الصورة؟</a:t>
            </a:r>
            <a:endParaRPr lang="ar-SA" sz="4000" b="1" dirty="0" smtClean="0">
              <a:ln w="18000">
                <a:solidFill>
                  <a:sysClr val="windowText" lastClr="000000"/>
                </a:solidFill>
                <a:prstDash val="solid"/>
                <a:miter lim="800000"/>
              </a:ln>
              <a:solidFill>
                <a:srgbClr val="FF006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1" name="مخطط انسيابي: شريط مثقب 10"/>
          <p:cNvSpPr/>
          <p:nvPr/>
        </p:nvSpPr>
        <p:spPr>
          <a:xfrm>
            <a:off x="899592" y="764704"/>
            <a:ext cx="7200800" cy="1296144"/>
          </a:xfrm>
          <a:prstGeom prst="flowChartPunchedTape">
            <a:avLst/>
          </a:prstGeom>
          <a:blipFill>
            <a:blip r:embed="rId4" cstate="print"/>
            <a:tile tx="0" ty="0" sx="100000" sy="100000" flip="none" algn="tl"/>
          </a:blipFill>
          <a:ln>
            <a:solidFill>
              <a:srgbClr val="FF0066"/>
            </a:solidFill>
          </a:ln>
          <a:effectLst>
            <a:glow rad="101600">
              <a:srgbClr val="FF0066">
                <a:alpha val="60000"/>
              </a:srgbClr>
            </a:glow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800" b="1" dirty="0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rgbClr val="FF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ما رأيكم بهذه </a:t>
            </a:r>
            <a:r>
              <a:rPr lang="ar-SA" sz="4800" b="1" dirty="0" err="1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rgbClr val="FF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الشخصية؟</a:t>
            </a:r>
            <a:endParaRPr lang="ar-SA" sz="4800" b="1" dirty="0" smtClean="0">
              <a:ln w="18000">
                <a:solidFill>
                  <a:sysClr val="windowText" lastClr="000000"/>
                </a:solidFill>
                <a:prstDash val="solid"/>
                <a:miter lim="800000"/>
              </a:ln>
              <a:solidFill>
                <a:srgbClr val="FF006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2" name="مخطط انسيابي: شريط مثقب 11"/>
          <p:cNvSpPr/>
          <p:nvPr/>
        </p:nvSpPr>
        <p:spPr>
          <a:xfrm>
            <a:off x="827584" y="764704"/>
            <a:ext cx="7272808" cy="1296144"/>
          </a:xfrm>
          <a:prstGeom prst="flowChartPunchedTape">
            <a:avLst/>
          </a:prstGeom>
          <a:blipFill>
            <a:blip r:embed="rId4" cstate="print"/>
            <a:tile tx="0" ty="0" sx="100000" sy="100000" flip="none" algn="tl"/>
          </a:blipFill>
          <a:ln>
            <a:solidFill>
              <a:srgbClr val="FF0066"/>
            </a:solidFill>
          </a:ln>
          <a:effectLst>
            <a:glow rad="101600">
              <a:srgbClr val="FF0066">
                <a:alpha val="60000"/>
              </a:srgbClr>
            </a:glow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400" b="1" dirty="0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rgbClr val="FF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لخص بكلماتك حكاية بائع العلكة</a:t>
            </a:r>
          </a:p>
        </p:txBody>
      </p:sp>
      <p:sp>
        <p:nvSpPr>
          <p:cNvPr id="13" name="مخطط انسيابي: شريط مثقب 12"/>
          <p:cNvSpPr/>
          <p:nvPr/>
        </p:nvSpPr>
        <p:spPr>
          <a:xfrm>
            <a:off x="755576" y="764704"/>
            <a:ext cx="7272808" cy="1296144"/>
          </a:xfrm>
          <a:prstGeom prst="flowChartPunchedTape">
            <a:avLst/>
          </a:prstGeom>
          <a:blipFill>
            <a:blip r:embed="rId4" cstate="print"/>
            <a:tile tx="0" ty="0" sx="100000" sy="100000" flip="none" algn="tl"/>
          </a:blipFill>
          <a:ln>
            <a:solidFill>
              <a:srgbClr val="FF0066"/>
            </a:solidFill>
          </a:ln>
          <a:effectLst>
            <a:glow rad="101600">
              <a:srgbClr val="FF0066">
                <a:alpha val="60000"/>
              </a:srgbClr>
            </a:glow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b="1" dirty="0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rgbClr val="FF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ما هي الحقوق التي تناولتها حكاية بائع </a:t>
            </a:r>
            <a:r>
              <a:rPr lang="ar-SA" sz="3600" b="1" dirty="0" err="1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rgbClr val="FF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العلكة؟</a:t>
            </a:r>
            <a:endParaRPr lang="ar-SA" sz="3600" b="1" dirty="0" smtClean="0">
              <a:ln w="18000">
                <a:solidFill>
                  <a:sysClr val="windowText" lastClr="000000"/>
                </a:solidFill>
                <a:prstDash val="solid"/>
                <a:miter lim="800000"/>
              </a:ln>
              <a:solidFill>
                <a:srgbClr val="FF006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 animBg="1"/>
      <p:bldP spid="12" grpId="0" animBg="1"/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4" name="Picture 2" descr="http://www.700bk.com/vb/uploadcenter/uploads/04-2012/PIC-787-1335280925.gif"/>
          <p:cNvPicPr>
            <a:picLocks noChangeAspect="1" noChangeArrowheads="1"/>
          </p:cNvPicPr>
          <p:nvPr/>
        </p:nvPicPr>
        <p:blipFill>
          <a:blip r:embed="rId2" cstate="print"/>
          <a:srcRect l="1835" r="20181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مخطط انسيابي: شريط مثقب 4"/>
          <p:cNvSpPr/>
          <p:nvPr/>
        </p:nvSpPr>
        <p:spPr>
          <a:xfrm>
            <a:off x="827584" y="836712"/>
            <a:ext cx="7416824" cy="1296144"/>
          </a:xfrm>
          <a:prstGeom prst="flowChartPunchedTape">
            <a:avLst/>
          </a:prstGeom>
          <a:blipFill>
            <a:blip r:embed="rId3" cstate="print"/>
            <a:tile tx="0" ty="0" sx="100000" sy="100000" flip="none" algn="tl"/>
          </a:blipFill>
          <a:ln>
            <a:solidFill>
              <a:srgbClr val="FF0066"/>
            </a:solidFill>
          </a:ln>
          <a:effectLst>
            <a:glow rad="101600">
              <a:srgbClr val="FF0066">
                <a:alpha val="60000"/>
              </a:srgbClr>
            </a:glow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000" b="1" dirty="0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rgbClr val="FF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هل تعرفون الطفلة التي في </a:t>
            </a:r>
            <a:r>
              <a:rPr lang="ar-SA" sz="4000" b="1" dirty="0" err="1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rgbClr val="FF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الصورة؟</a:t>
            </a:r>
            <a:endParaRPr lang="ar-SA" sz="4000" b="1" dirty="0" smtClean="0">
              <a:ln w="18000">
                <a:solidFill>
                  <a:sysClr val="windowText" lastClr="000000"/>
                </a:solidFill>
                <a:prstDash val="solid"/>
                <a:miter lim="800000"/>
              </a:ln>
              <a:solidFill>
                <a:srgbClr val="FF006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" name="مخطط انسيابي: شريط مثقب 5"/>
          <p:cNvSpPr/>
          <p:nvPr/>
        </p:nvSpPr>
        <p:spPr>
          <a:xfrm>
            <a:off x="755576" y="836712"/>
            <a:ext cx="7488832" cy="1296144"/>
          </a:xfrm>
          <a:prstGeom prst="flowChartPunchedTape">
            <a:avLst/>
          </a:prstGeom>
          <a:blipFill>
            <a:blip r:embed="rId3" cstate="print"/>
            <a:tile tx="0" ty="0" sx="100000" sy="100000" flip="none" algn="tl"/>
          </a:blipFill>
          <a:ln>
            <a:solidFill>
              <a:srgbClr val="FF0066"/>
            </a:solidFill>
          </a:ln>
          <a:effectLst>
            <a:glow rad="101600">
              <a:srgbClr val="FF0066">
                <a:alpha val="60000"/>
              </a:srgbClr>
            </a:glow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rgbClr val="FF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ما هو الجو السائد في </a:t>
            </a:r>
            <a:r>
              <a:rPr lang="ar-SA" sz="2800" b="1" dirty="0" err="1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rgbClr val="FF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الصورة؟</a:t>
            </a:r>
            <a:endParaRPr lang="ar-SA" sz="2800" b="1" dirty="0" smtClean="0">
              <a:ln w="18000">
                <a:solidFill>
                  <a:sysClr val="windowText" lastClr="000000"/>
                </a:solidFill>
                <a:prstDash val="solid"/>
                <a:miter lim="800000"/>
              </a:ln>
              <a:solidFill>
                <a:srgbClr val="FF006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>
            <a:lum bright="-10000" contrast="10000"/>
          </a:blip>
          <a:srcRect l="43440" t="21282" r="37743" b="18672"/>
          <a:stretch>
            <a:fillRect/>
          </a:stretch>
        </p:blipFill>
        <p:spPr bwMode="auto">
          <a:xfrm>
            <a:off x="467544" y="2492896"/>
            <a:ext cx="8064896" cy="3843808"/>
          </a:xfrm>
          <a:prstGeom prst="rect">
            <a:avLst/>
          </a:prstGeom>
          <a:ln>
            <a:solidFill>
              <a:srgbClr val="FF0066"/>
            </a:solidFill>
          </a:ln>
          <a:effectLst>
            <a:glow rad="101600">
              <a:srgbClr val="FF0066">
                <a:alpha val="60000"/>
              </a:srgbClr>
            </a:glow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www.700bk.com/vb/uploadcenter/uploads/04-2012/PIC-787-1335280925.gif"/>
          <p:cNvPicPr>
            <a:picLocks noChangeAspect="1" noChangeArrowheads="1"/>
          </p:cNvPicPr>
          <p:nvPr/>
        </p:nvPicPr>
        <p:blipFill>
          <a:blip r:embed="rId2" cstate="print"/>
          <a:srcRect l="1835" r="20181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مخطط انسيابي: شريط مثقب 3"/>
          <p:cNvSpPr/>
          <p:nvPr/>
        </p:nvSpPr>
        <p:spPr>
          <a:xfrm>
            <a:off x="539552" y="764704"/>
            <a:ext cx="7848872" cy="1296144"/>
          </a:xfrm>
          <a:prstGeom prst="flowChartPunchedTape">
            <a:avLst/>
          </a:prstGeom>
          <a:blipFill>
            <a:blip r:embed="rId3" cstate="print"/>
            <a:tile tx="0" ty="0" sx="100000" sy="100000" flip="none" algn="tl"/>
          </a:blipFill>
          <a:ln>
            <a:solidFill>
              <a:srgbClr val="FF0066"/>
            </a:solidFill>
          </a:ln>
          <a:effectLst>
            <a:glow rad="101600">
              <a:srgbClr val="FF0066">
                <a:alpha val="60000"/>
              </a:srgbClr>
            </a:glow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b="1" dirty="0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rgbClr val="FF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حسب رأيكم ما هي العلاقة بين بائع العلكة وبائعة </a:t>
            </a:r>
            <a:r>
              <a:rPr lang="ar-SA" sz="3200" b="1" dirty="0" err="1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rgbClr val="FF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الكبريت؟</a:t>
            </a:r>
            <a:endParaRPr lang="ar-SA" sz="3200" b="1" dirty="0" smtClean="0">
              <a:ln w="18000">
                <a:solidFill>
                  <a:sysClr val="windowText" lastClr="000000"/>
                </a:solidFill>
                <a:prstDash val="solid"/>
                <a:miter lim="800000"/>
              </a:ln>
              <a:solidFill>
                <a:srgbClr val="FF006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6" name="Picture 4" descr="http://www.louay-kayali.com/files/gallery/paints/louay-kayali-Chewing-gum-seller-The-chewing-gum-seller-1231010815.jpg"/>
          <p:cNvPicPr>
            <a:picLocks noChangeAspect="1" noChangeArrowheads="1"/>
          </p:cNvPicPr>
          <p:nvPr/>
        </p:nvPicPr>
        <p:blipFill>
          <a:blip r:embed="rId4" cstate="print">
            <a:grayscl/>
          </a:blip>
          <a:srcRect/>
          <a:stretch>
            <a:fillRect/>
          </a:stretch>
        </p:blipFill>
        <p:spPr bwMode="auto">
          <a:xfrm>
            <a:off x="4644008" y="2636912"/>
            <a:ext cx="3816424" cy="3816424"/>
          </a:xfrm>
          <a:prstGeom prst="rect">
            <a:avLst/>
          </a:prstGeom>
          <a:ln>
            <a:solidFill>
              <a:srgbClr val="FF0066"/>
            </a:solidFill>
          </a:ln>
          <a:effectLst>
            <a:glow rad="101600">
              <a:srgbClr val="FF0066">
                <a:alpha val="60000"/>
              </a:srgbClr>
            </a:glow>
            <a:softEdge rad="112500"/>
          </a:effec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5" cstate="print"/>
          <a:srcRect l="43440" t="21282" r="37743" b="18672"/>
          <a:stretch>
            <a:fillRect/>
          </a:stretch>
        </p:blipFill>
        <p:spPr bwMode="auto">
          <a:xfrm>
            <a:off x="467544" y="2636912"/>
            <a:ext cx="3960440" cy="3699792"/>
          </a:xfrm>
          <a:prstGeom prst="rect">
            <a:avLst/>
          </a:prstGeom>
          <a:ln>
            <a:solidFill>
              <a:srgbClr val="FF0066"/>
            </a:solidFill>
          </a:ln>
          <a:effectLst>
            <a:glow rad="101600">
              <a:srgbClr val="FF0066">
                <a:alpha val="60000"/>
              </a:srgbClr>
            </a:glow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49</Words>
  <Application>Microsoft Office PowerPoint</Application>
  <PresentationFormat>عرض على الشاشة (3:4)‏</PresentationFormat>
  <Paragraphs>7</Paragraphs>
  <Slides>3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سمة Office</vt:lpstr>
      <vt:lpstr>الشريحة 1</vt:lpstr>
      <vt:lpstr>الشريحة 2</vt:lpstr>
      <vt:lpstr>الشريحة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FUjiTSU</dc:creator>
  <cp:lastModifiedBy>FUjiTSU</cp:lastModifiedBy>
  <cp:revision>2</cp:revision>
  <dcterms:created xsi:type="dcterms:W3CDTF">2013-04-10T18:06:04Z</dcterms:created>
  <dcterms:modified xsi:type="dcterms:W3CDTF">2013-04-11T18:00:36Z</dcterms:modified>
</cp:coreProperties>
</file>