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7E0EC-CE61-4AF5-B338-6193D1062CAF}" type="datetimeFigureOut">
              <a:rPr lang="ar-SA" smtClean="0"/>
              <a:pPr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46D3-3EA2-43AD-8FB5-85A1DAE16B2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700bk.com/vb/uploadcenter/uploads/04-2012/PIC-787-1335280925.gif"/>
          <p:cNvPicPr>
            <a:picLocks noChangeAspect="1" noChangeArrowheads="1"/>
          </p:cNvPicPr>
          <p:nvPr/>
        </p:nvPicPr>
        <p:blipFill>
          <a:blip r:embed="rId2" cstate="print"/>
          <a:srcRect l="1835" r="201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286000" y="3105835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</p:txBody>
      </p:sp>
      <p:pic>
        <p:nvPicPr>
          <p:cNvPr id="1028" name="Picture 4" descr="http://www.louay-kayali.com/files/gallery/paints/louay-kayali-Chewing-gum-seller-The-chewing-gum-seller-1231010815.jpg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10000" contrast="10000"/>
          </a:blip>
          <a:srcRect/>
          <a:stretch>
            <a:fillRect/>
          </a:stretch>
        </p:blipFill>
        <p:spPr bwMode="auto">
          <a:xfrm>
            <a:off x="467544" y="2564904"/>
            <a:ext cx="7992888" cy="3888432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softEdge rad="112500"/>
          </a:effectLst>
        </p:spPr>
      </p:pic>
      <p:sp>
        <p:nvSpPr>
          <p:cNvPr id="7" name="مخطط انسيابي: شريط مثقب 6"/>
          <p:cNvSpPr/>
          <p:nvPr/>
        </p:nvSpPr>
        <p:spPr>
          <a:xfrm>
            <a:off x="827584" y="692696"/>
            <a:ext cx="7272808" cy="1296144"/>
          </a:xfrm>
          <a:prstGeom prst="flowChartPunchedTap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بمن تذكركم هذه </a:t>
            </a:r>
            <a:r>
              <a:rPr lang="ar-SA" sz="40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الصورة؟</a:t>
            </a:r>
            <a:endParaRPr lang="ar-SA" sz="40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مخطط انسيابي: شريط مثقب 10"/>
          <p:cNvSpPr/>
          <p:nvPr/>
        </p:nvSpPr>
        <p:spPr>
          <a:xfrm>
            <a:off x="899592" y="764704"/>
            <a:ext cx="7200800" cy="1296144"/>
          </a:xfrm>
          <a:prstGeom prst="flowChartPunchedTap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رأيكم بهذه </a:t>
            </a:r>
            <a:r>
              <a:rPr lang="ar-SA" sz="4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الشخصية؟</a:t>
            </a:r>
            <a:endParaRPr lang="ar-SA" sz="48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مخطط انسيابي: شريط مثقب 11"/>
          <p:cNvSpPr/>
          <p:nvPr/>
        </p:nvSpPr>
        <p:spPr>
          <a:xfrm>
            <a:off x="827584" y="764704"/>
            <a:ext cx="7272808" cy="1296144"/>
          </a:xfrm>
          <a:prstGeom prst="flowChartPunchedTap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لخص بكلماتك حكاية بائع العلكة</a:t>
            </a:r>
          </a:p>
        </p:txBody>
      </p:sp>
      <p:sp>
        <p:nvSpPr>
          <p:cNvPr id="13" name="مخطط انسيابي: شريط مثقب 12"/>
          <p:cNvSpPr/>
          <p:nvPr/>
        </p:nvSpPr>
        <p:spPr>
          <a:xfrm>
            <a:off x="755576" y="764704"/>
            <a:ext cx="7272808" cy="1296144"/>
          </a:xfrm>
          <a:prstGeom prst="flowChartPunchedTap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هي الحقوق التي تناولتها حكاية بائع </a:t>
            </a:r>
            <a:r>
              <a:rPr lang="ar-SA" sz="36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العلكة؟</a:t>
            </a:r>
            <a:endParaRPr lang="ar-SA" sz="36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http://www.700bk.com/vb/uploadcenter/uploads/04-2012/PIC-787-1335280925.gif"/>
          <p:cNvPicPr>
            <a:picLocks noChangeAspect="1" noChangeArrowheads="1"/>
          </p:cNvPicPr>
          <p:nvPr/>
        </p:nvPicPr>
        <p:blipFill>
          <a:blip r:embed="rId2" cstate="print"/>
          <a:srcRect l="1835" r="201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خطط انسيابي: شريط مثقب 4"/>
          <p:cNvSpPr/>
          <p:nvPr/>
        </p:nvSpPr>
        <p:spPr>
          <a:xfrm>
            <a:off x="827584" y="836712"/>
            <a:ext cx="7416824" cy="1296144"/>
          </a:xfrm>
          <a:prstGeom prst="flowChartPunchedTap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تعرفون الطفلة التي في </a:t>
            </a:r>
            <a:r>
              <a:rPr lang="ar-SA" sz="40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الصورة؟</a:t>
            </a:r>
            <a:endParaRPr lang="ar-SA" sz="40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خطط انسيابي: شريط مثقب 5"/>
          <p:cNvSpPr/>
          <p:nvPr/>
        </p:nvSpPr>
        <p:spPr>
          <a:xfrm>
            <a:off x="755576" y="836712"/>
            <a:ext cx="7488832" cy="1296144"/>
          </a:xfrm>
          <a:prstGeom prst="flowChartPunchedTap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الجو السائد في </a:t>
            </a:r>
            <a:r>
              <a:rPr lang="ar-SA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الصورة؟</a:t>
            </a:r>
            <a:endParaRPr lang="ar-SA" sz="28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 l="43440" t="21282" r="37743" b="18672"/>
          <a:stretch>
            <a:fillRect/>
          </a:stretch>
        </p:blipFill>
        <p:spPr bwMode="auto">
          <a:xfrm>
            <a:off x="467544" y="2492896"/>
            <a:ext cx="8064896" cy="3843808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700bk.com/vb/uploadcenter/uploads/04-2012/PIC-787-1335280925.gif"/>
          <p:cNvPicPr>
            <a:picLocks noChangeAspect="1" noChangeArrowheads="1"/>
          </p:cNvPicPr>
          <p:nvPr/>
        </p:nvPicPr>
        <p:blipFill>
          <a:blip r:embed="rId2" cstate="print"/>
          <a:srcRect l="1835" r="201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خطط انسيابي: شريط مثقب 3"/>
          <p:cNvSpPr/>
          <p:nvPr/>
        </p:nvSpPr>
        <p:spPr>
          <a:xfrm>
            <a:off x="539552" y="764704"/>
            <a:ext cx="7848872" cy="1296144"/>
          </a:xfrm>
          <a:prstGeom prst="flowChartPunchedTap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حسب رأيكم ما هي العلاقة بين بائع العلكة وبائعة </a:t>
            </a:r>
            <a:r>
              <a:rPr lang="ar-SA" sz="32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الكبريت؟</a:t>
            </a:r>
            <a:endParaRPr lang="ar-SA" sz="32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4" descr="http://www.louay-kayali.com/files/gallery/paints/louay-kayali-Chewing-gum-seller-The-chewing-gum-seller-1231010815.jp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4644008" y="2636912"/>
            <a:ext cx="3816424" cy="3816424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 l="43440" t="21282" r="37743" b="18672"/>
          <a:stretch>
            <a:fillRect/>
          </a:stretch>
        </p:blipFill>
        <p:spPr bwMode="auto">
          <a:xfrm>
            <a:off x="467544" y="2636912"/>
            <a:ext cx="3960440" cy="3699792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49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2013-04-10T18:06:04Z</dcterms:created>
  <dcterms:modified xsi:type="dcterms:W3CDTF">2013-04-11T18:00:36Z</dcterms:modified>
</cp:coreProperties>
</file>