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1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4298" autoAdjust="0"/>
    <p:restoredTop sz="76165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39BEF-7C0A-4064-B8BE-E52EB025F0DB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C1B84-4402-4CB8-88E6-598D2E299A0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3" descr="C:\Users\FUjiTSU\Downloads\51405srbohyj3hh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68560" y="0"/>
            <a:ext cx="9828584" cy="6858000"/>
          </a:xfrm>
          <a:prstGeom prst="rect">
            <a:avLst/>
          </a:prstGeom>
          <a:noFill/>
        </p:spPr>
      </p:pic>
    </p:spTree>
    <p:controls>
      <mc:AlternateContent xmlns:mc="http://schemas.openxmlformats.org/markup-compatibility/2006">
        <mc:Choice xmlns:v="urn:schemas-microsoft-com:vml" Requires="v">
          <p:control spid="1030" name="ShockwaveFlash1" r:id="rId2" imgW="7272360" imgH="5978520"/>
        </mc:Choice>
        <mc:Fallback>
          <p:control name="ShockwaveFlash1" r:id="rId2" imgW="7272360" imgH="597852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692150"/>
                  <a:ext cx="7272337" cy="59785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the-syrian.com/wp-content/uploads/2012/12/%D8%A8%D8%A7%D8%A6%D8%B9%D8%A9-%D8%A7%D9%84%D9%83%D8%A8%D8%B1%D9%8A%D8%AA.jpg"/>
          <p:cNvPicPr>
            <a:picLocks noChangeAspect="1" noChangeArrowheads="1"/>
          </p:cNvPicPr>
          <p:nvPr/>
        </p:nvPicPr>
        <p:blipFill>
          <a:blip r:embed="rId2" cstate="print"/>
          <a:srcRect l="145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SA" sz="4400" dirty="0"/>
          </a:p>
        </p:txBody>
      </p:sp>
      <p:sp>
        <p:nvSpPr>
          <p:cNvPr id="6" name="موجة 5"/>
          <p:cNvSpPr/>
          <p:nvPr/>
        </p:nvSpPr>
        <p:spPr>
          <a:xfrm rot="19697329">
            <a:off x="3342024" y="1899890"/>
            <a:ext cx="5916337" cy="1932115"/>
          </a:xfrm>
          <a:prstGeom prst="wave">
            <a:avLst>
              <a:gd name="adj1" fmla="val 12500"/>
              <a:gd name="adj2" fmla="val 1797"/>
            </a:avLst>
          </a:prstGeom>
          <a:blipFill>
            <a:blip r:embed="rId3" cstate="print"/>
            <a:tile tx="0" ty="0" sx="100000" sy="100000" flip="none" algn="tl"/>
          </a:blipFill>
          <a:ln w="76200" cmpd="tri"/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8100000" algn="tr" rotWithShape="0">
              <a:schemeClr val="accent1">
                <a:lumMod val="75000"/>
                <a:alpha val="40000"/>
              </a:scheme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ar-SA" sz="3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0066"/>
                </a:solidFill>
              </a:rPr>
              <a:t>ما هو رأيكم بحكاية بائعة </a:t>
            </a:r>
            <a:r>
              <a:rPr lang="ar-SA" sz="36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0066"/>
                </a:solidFill>
              </a:rPr>
              <a:t>الكبريت؟</a:t>
            </a:r>
            <a:endParaRPr lang="ar-SA" sz="3600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7</Words>
  <Application>Microsoft Office PowerPoint</Application>
  <PresentationFormat>‫הצגה על המסך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سمة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13</cp:revision>
  <dcterms:created xsi:type="dcterms:W3CDTF">2013-03-27T10:01:32Z</dcterms:created>
  <dcterms:modified xsi:type="dcterms:W3CDTF">2000-03-26T06:09:54Z</dcterms:modified>
</cp:coreProperties>
</file>