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9449-9E1B-4717-9FD6-B73DBE366258}" type="datetimeFigureOut">
              <a:rPr lang="ar-SA" smtClean="0"/>
              <a:t>06/01/1434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1163-C84F-4875-A7D3-7D688BB37AC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9449-9E1B-4717-9FD6-B73DBE366258}" type="datetimeFigureOut">
              <a:rPr lang="ar-SA" smtClean="0"/>
              <a:t>06/01/1434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1163-C84F-4875-A7D3-7D688BB37AC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9449-9E1B-4717-9FD6-B73DBE366258}" type="datetimeFigureOut">
              <a:rPr lang="ar-SA" smtClean="0"/>
              <a:t>06/01/1434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1163-C84F-4875-A7D3-7D688BB37AC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9449-9E1B-4717-9FD6-B73DBE366258}" type="datetimeFigureOut">
              <a:rPr lang="ar-SA" smtClean="0"/>
              <a:t>06/01/1434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1163-C84F-4875-A7D3-7D688BB37AC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9449-9E1B-4717-9FD6-B73DBE366258}" type="datetimeFigureOut">
              <a:rPr lang="ar-SA" smtClean="0"/>
              <a:t>06/01/1434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1163-C84F-4875-A7D3-7D688BB37AC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9449-9E1B-4717-9FD6-B73DBE366258}" type="datetimeFigureOut">
              <a:rPr lang="ar-SA" smtClean="0"/>
              <a:t>06/01/1434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1163-C84F-4875-A7D3-7D688BB37AC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9449-9E1B-4717-9FD6-B73DBE366258}" type="datetimeFigureOut">
              <a:rPr lang="ar-SA" smtClean="0"/>
              <a:t>06/01/1434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1163-C84F-4875-A7D3-7D688BB37AC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9449-9E1B-4717-9FD6-B73DBE366258}" type="datetimeFigureOut">
              <a:rPr lang="ar-SA" smtClean="0"/>
              <a:t>06/01/1434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1163-C84F-4875-A7D3-7D688BB37AC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9449-9E1B-4717-9FD6-B73DBE366258}" type="datetimeFigureOut">
              <a:rPr lang="ar-SA" smtClean="0"/>
              <a:t>06/01/1434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1163-C84F-4875-A7D3-7D688BB37AC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9449-9E1B-4717-9FD6-B73DBE366258}" type="datetimeFigureOut">
              <a:rPr lang="ar-SA" smtClean="0"/>
              <a:t>06/01/1434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1163-C84F-4875-A7D3-7D688BB37AC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9449-9E1B-4717-9FD6-B73DBE366258}" type="datetimeFigureOut">
              <a:rPr lang="ar-SA" smtClean="0"/>
              <a:t>06/01/1434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11163-C84F-4875-A7D3-7D688BB37AC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9449-9E1B-4717-9FD6-B73DBE366258}" type="datetimeFigureOut">
              <a:rPr lang="ar-SA" smtClean="0"/>
              <a:t>06/01/1434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11163-C84F-4875-A7D3-7D688BB37AC5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ki.com/pickup.php?scid=7914696&amp;height=400&amp;width=30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FUjiTSU\Downloads\dZK894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47315" t="26203" r="30766" b="22610"/>
          <a:stretch>
            <a:fillRect/>
          </a:stretch>
        </p:blipFill>
        <p:spPr bwMode="auto">
          <a:xfrm rot="20753612">
            <a:off x="639449" y="1385364"/>
            <a:ext cx="6172382" cy="3947040"/>
          </a:xfrm>
          <a:prstGeom prst="rect">
            <a:avLst/>
          </a:prstGeom>
          <a:ln>
            <a:solidFill>
              <a:srgbClr val="7030A0"/>
            </a:solidFill>
          </a:ln>
          <a:effectLst>
            <a:glow rad="101600">
              <a:srgbClr val="7030A0">
                <a:alpha val="60000"/>
              </a:srgb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1</cp:revision>
  <dcterms:created xsi:type="dcterms:W3CDTF">2013-04-11T17:36:01Z</dcterms:created>
  <dcterms:modified xsi:type="dcterms:W3CDTF">2013-04-11T17:41:04Z</dcterms:modified>
</cp:coreProperties>
</file>