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E95FB-791E-4B2D-9494-DF90B302490B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5FA1-C797-409B-BF63-7CA6016805D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9572" t="20553" r="46680" b="3917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339752" y="4149080"/>
            <a:ext cx="6400800" cy="1752600"/>
          </a:xfrm>
        </p:spPr>
        <p:txBody>
          <a:bodyPr/>
          <a:lstStyle/>
          <a:p>
            <a:r>
              <a:rPr lang="ar-SA" b="1" cap="all" dirty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6">
                      <a:lumMod val="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"من لا يرحم الناس لا يرحمه </a:t>
            </a:r>
            <a:r>
              <a:rPr lang="ar-SA" b="1" cap="all" dirty="0" err="1">
                <a:ln w="9000" cmpd="sng">
                  <a:solidFill>
                    <a:srgbClr val="FFC000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6">
                      <a:lumMod val="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الله"</a:t>
            </a:r>
            <a:endParaRPr lang="ar-SA" b="1" cap="all" dirty="0">
              <a:ln w="9000" cmpd="sng">
                <a:solidFill>
                  <a:srgbClr val="FFC000"/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228600">
                  <a:schemeClr val="accent6">
                    <a:lumMod val="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55776" y="836712"/>
            <a:ext cx="6192688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000" b="1" cap="all" spc="0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تعلمنا اليوم حكاية لا يمكنها أن تغادر اذهاننا وهي حكاية بائعة الكبريت التي عانت من سلب لأهم حقوق الطفل ولا بد </a:t>
            </a:r>
            <a:r>
              <a:rPr lang="ar-SA" sz="4000" b="1" cap="all" spc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لنا </a:t>
            </a:r>
            <a:r>
              <a:rPr lang="ar-SA" sz="4000" b="1" cap="all" spc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ألا </a:t>
            </a:r>
            <a:r>
              <a:rPr lang="ar-SA" sz="4000" b="1" cap="all" spc="0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ننسى قول رسولنا </a:t>
            </a:r>
            <a:r>
              <a:rPr lang="ar-SA" sz="4000" b="1" cap="all" spc="0" dirty="0" err="1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الحبيب:</a:t>
            </a:r>
            <a:endParaRPr lang="ar-SA" sz="4000" b="1" cap="all" spc="0" dirty="0">
              <a:ln w="9000" cmpd="sng">
                <a:solidFill>
                  <a:srgbClr val="FFC000"/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851BD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851BD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‫הצגה על המסך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2</cp:revision>
  <dcterms:created xsi:type="dcterms:W3CDTF">2013-04-10T17:09:17Z</dcterms:created>
  <dcterms:modified xsi:type="dcterms:W3CDTF">2000-03-26T06:12:39Z</dcterms:modified>
</cp:coreProperties>
</file>