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CEE5-9E75-4ECD-A295-1E5AE0841E4E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DA374-E855-4D2F-826A-E00D451C3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FUjiTSU\Downloads\images (6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1755626"/>
          </a:xfrm>
        </p:spPr>
        <p:txBody>
          <a:bodyPr>
            <a:normAutofit/>
          </a:bodyPr>
          <a:lstStyle/>
          <a:p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اكتب وثيقة تعهد بحقوق الطفل تدافع فيها </a:t>
            </a:r>
            <a:r>
              <a:rPr lang="ar-SA" b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عن </a:t>
            </a:r>
            <a:r>
              <a:rPr lang="ar-SA" b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أهم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الحقوق من وجهة نظرك  </a:t>
            </a:r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 descr="http://www.almstba.com/vb/imgcache/almstba.com_1340488894_27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501008"/>
            <a:ext cx="8208912" cy="3356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اكتب وثيقة تعهد بحقوق الطفل تدافع فيها عن أهم الحقوق من وجهة نظرك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اكتب وثيقة تعهد بحقوق الطفل تدافع فيها عن اهم الحقوق من وجهة نظرك  </dc:title>
  <dc:creator>FUjiTSU</dc:creator>
  <cp:lastModifiedBy>User</cp:lastModifiedBy>
  <cp:revision>2</cp:revision>
  <dcterms:created xsi:type="dcterms:W3CDTF">2013-04-19T20:23:12Z</dcterms:created>
  <dcterms:modified xsi:type="dcterms:W3CDTF">2000-03-28T09:43:09Z</dcterms:modified>
</cp:coreProperties>
</file>