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36C3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5078-C9E6-4AE4-98A2-76B9E2AE4952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EAA2-5E2F-48F3-9D47-27D4B5210F6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5078-C9E6-4AE4-98A2-76B9E2AE4952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EAA2-5E2F-48F3-9D47-27D4B5210F6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5078-C9E6-4AE4-98A2-76B9E2AE4952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EAA2-5E2F-48F3-9D47-27D4B5210F6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5078-C9E6-4AE4-98A2-76B9E2AE4952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EAA2-5E2F-48F3-9D47-27D4B5210F6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5078-C9E6-4AE4-98A2-76B9E2AE4952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EAA2-5E2F-48F3-9D47-27D4B5210F6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5078-C9E6-4AE4-98A2-76B9E2AE4952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EAA2-5E2F-48F3-9D47-27D4B5210F6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5078-C9E6-4AE4-98A2-76B9E2AE4952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EAA2-5E2F-48F3-9D47-27D4B5210F6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5078-C9E6-4AE4-98A2-76B9E2AE4952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EAA2-5E2F-48F3-9D47-27D4B5210F6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5078-C9E6-4AE4-98A2-76B9E2AE4952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EAA2-5E2F-48F3-9D47-27D4B5210F6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5078-C9E6-4AE4-98A2-76B9E2AE4952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EAA2-5E2F-48F3-9D47-27D4B5210F6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F5078-C9E6-4AE4-98A2-76B9E2AE4952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DEAA2-5E2F-48F3-9D47-27D4B5210F6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F5078-C9E6-4AE4-98A2-76B9E2AE4952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DEAA2-5E2F-48F3-9D47-27D4B5210F6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http://www.girlytwitter.com/source/simple_pink_background_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0528" y="-457200"/>
            <a:ext cx="9753600" cy="7315200"/>
          </a:xfrm>
          <a:prstGeom prst="rect">
            <a:avLst/>
          </a:prstGeom>
          <a:noFill/>
        </p:spPr>
      </p:pic>
      <p:sp>
        <p:nvSpPr>
          <p:cNvPr id="7" name="وسيلة شرح على شكل سحابة 6"/>
          <p:cNvSpPr/>
          <p:nvPr/>
        </p:nvSpPr>
        <p:spPr>
          <a:xfrm>
            <a:off x="1835696" y="1628800"/>
            <a:ext cx="6084168" cy="2664296"/>
          </a:xfrm>
          <a:prstGeom prst="cloudCallout">
            <a:avLst>
              <a:gd name="adj1" fmla="val -11291"/>
              <a:gd name="adj2" fmla="val 100709"/>
            </a:avLst>
          </a:prstGeom>
          <a:blipFill>
            <a:blip r:embed="rId3" cstate="print"/>
            <a:tile tx="0" ty="0" sx="100000" sy="100000" flip="none" algn="tl"/>
          </a:blipFill>
          <a:ln w="76200" cmpd="thickThin">
            <a:solidFill>
              <a:srgbClr val="D636C3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b="1" dirty="0" smtClean="0">
                <a:ln w="180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ماذا تعلمنا في الدرس </a:t>
            </a:r>
            <a:r>
              <a:rPr lang="ar-SA" sz="4800" b="1" dirty="0" err="1" smtClean="0">
                <a:ln w="180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السابق؟</a:t>
            </a:r>
            <a:endParaRPr lang="ar-SA" sz="4800" b="1" dirty="0" smtClean="0">
              <a:ln w="180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08104" y="274638"/>
            <a:ext cx="3178696" cy="994122"/>
          </a:xfrm>
        </p:spPr>
        <p:txBody>
          <a:bodyPr/>
          <a:lstStyle/>
          <a:p>
            <a:endParaRPr lang="ar-SA" dirty="0"/>
          </a:p>
        </p:txBody>
      </p:sp>
      <p:pic>
        <p:nvPicPr>
          <p:cNvPr id="3076" name="Picture 4" descr="http://www.clg-malraux-louvres.ac-versailles.fr/local/cache-vignettes/L108xH61/arton481-69a33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301208"/>
            <a:ext cx="4176464" cy="1556792"/>
          </a:xfrm>
          <a:prstGeom prst="rect">
            <a:avLst/>
          </a:prstGeom>
          <a:noFill/>
        </p:spPr>
      </p:pic>
      <p:pic>
        <p:nvPicPr>
          <p:cNvPr id="6" name="Picture 4" descr="http://www.clg-malraux-louvres.ac-versailles.fr/local/cache-vignettes/L108xH61/arton481-69a33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67536" y="5301208"/>
            <a:ext cx="4176464" cy="1556792"/>
          </a:xfrm>
          <a:prstGeom prst="rect">
            <a:avLst/>
          </a:prstGeom>
          <a:noFill/>
        </p:spPr>
      </p:pic>
      <p:sp>
        <p:nvSpPr>
          <p:cNvPr id="9" name="موجة مزدوجة 8"/>
          <p:cNvSpPr/>
          <p:nvPr/>
        </p:nvSpPr>
        <p:spPr>
          <a:xfrm>
            <a:off x="3419872" y="332656"/>
            <a:ext cx="2736304" cy="1008112"/>
          </a:xfrm>
          <a:prstGeom prst="doubleWave">
            <a:avLst/>
          </a:prstGeom>
          <a:blipFill>
            <a:blip r:embed="rId3" cstate="print"/>
            <a:tile tx="0" ty="0" sx="100000" sy="100000" flip="none" algn="tl"/>
          </a:blipFill>
          <a:ln w="76200" cmpd="thickThin">
            <a:solidFill>
              <a:srgbClr val="D636C3"/>
            </a:solidFill>
          </a:ln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ln w="180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نراجع معًا </a:t>
            </a:r>
            <a:endParaRPr lang="ar-SA" sz="3600" b="1" dirty="0">
              <a:ln w="180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www.girlytwitter.com/source/simple_pink_background_desig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2536" y="0"/>
            <a:ext cx="9753600" cy="7315200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ln w="180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glow rad="101600">
                    <a:schemeClr val="tx1">
                      <a:lumMod val="75000"/>
                      <a:lumOff val="25000"/>
                      <a:alpha val="60000"/>
                    </a:schemeClr>
                  </a:glow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وثيقة حقوق الطفل</a:t>
            </a:r>
            <a:endParaRPr lang="ar-SA" b="1" dirty="0">
              <a:ln w="180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glow rad="101600">
                  <a:schemeClr val="tx1">
                    <a:lumMod val="75000"/>
                    <a:lumOff val="25000"/>
                    <a:alpha val="60000"/>
                  </a:schemeClr>
                </a:glow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2050" name="Picture 2" descr="http://www.giorgiorenanporjustica.org/sol-brillando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1916832"/>
            <a:ext cx="7128792" cy="45155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11</Words>
  <Application>Microsoft Office PowerPoint</Application>
  <PresentationFormat>‫הצגה על המסך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3" baseType="lpstr">
      <vt:lpstr>سمة Office</vt:lpstr>
      <vt:lpstr>מצגת של PowerPoint</vt:lpstr>
      <vt:lpstr>وثيقة حقوق الطفل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FUjiTSU</dc:creator>
  <cp:lastModifiedBy>User</cp:lastModifiedBy>
  <cp:revision>2</cp:revision>
  <dcterms:created xsi:type="dcterms:W3CDTF">2013-04-19T14:40:00Z</dcterms:created>
  <dcterms:modified xsi:type="dcterms:W3CDTF">2000-03-26T14:31:46Z</dcterms:modified>
</cp:coreProperties>
</file>