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118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D0CCFAB0-C23D-45EB-877D-D285A229E5EC}" type="datetimeFigureOut">
              <a:rPr lang="ar-SA" smtClean="0"/>
              <a:pPr/>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6ECC23E-B9B7-4991-AE9E-5692FD761A13}"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0CCFAB0-C23D-45EB-877D-D285A229E5EC}" type="datetimeFigureOut">
              <a:rPr lang="ar-SA" smtClean="0"/>
              <a:pPr/>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6ECC23E-B9B7-4991-AE9E-5692FD761A13}"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0CCFAB0-C23D-45EB-877D-D285A229E5EC}" type="datetimeFigureOut">
              <a:rPr lang="ar-SA" smtClean="0"/>
              <a:pPr/>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6ECC23E-B9B7-4991-AE9E-5692FD761A13}"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0CCFAB0-C23D-45EB-877D-D285A229E5EC}" type="datetimeFigureOut">
              <a:rPr lang="ar-SA" smtClean="0"/>
              <a:pPr/>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6ECC23E-B9B7-4991-AE9E-5692FD761A13}"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0CCFAB0-C23D-45EB-877D-D285A229E5EC}" type="datetimeFigureOut">
              <a:rPr lang="ar-SA" smtClean="0"/>
              <a:pPr/>
              <a:t>23/12/1420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6ECC23E-B9B7-4991-AE9E-5692FD761A13}"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D0CCFAB0-C23D-45EB-877D-D285A229E5EC}" type="datetimeFigureOut">
              <a:rPr lang="ar-SA" smtClean="0"/>
              <a:pPr/>
              <a:t>23/12/1420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6ECC23E-B9B7-4991-AE9E-5692FD761A13}"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D0CCFAB0-C23D-45EB-877D-D285A229E5EC}" type="datetimeFigureOut">
              <a:rPr lang="ar-SA" smtClean="0"/>
              <a:pPr/>
              <a:t>23/12/1420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6ECC23E-B9B7-4991-AE9E-5692FD761A13}"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D0CCFAB0-C23D-45EB-877D-D285A229E5EC}" type="datetimeFigureOut">
              <a:rPr lang="ar-SA" smtClean="0"/>
              <a:pPr/>
              <a:t>23/12/1420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6ECC23E-B9B7-4991-AE9E-5692FD761A13}"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0CCFAB0-C23D-45EB-877D-D285A229E5EC}" type="datetimeFigureOut">
              <a:rPr lang="ar-SA" smtClean="0"/>
              <a:pPr/>
              <a:t>23/12/1420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6ECC23E-B9B7-4991-AE9E-5692FD761A13}"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0CCFAB0-C23D-45EB-877D-D285A229E5EC}" type="datetimeFigureOut">
              <a:rPr lang="ar-SA" smtClean="0"/>
              <a:pPr/>
              <a:t>23/12/1420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6ECC23E-B9B7-4991-AE9E-5692FD761A13}"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0CCFAB0-C23D-45EB-877D-D285A229E5EC}" type="datetimeFigureOut">
              <a:rPr lang="ar-SA" smtClean="0"/>
              <a:pPr/>
              <a:t>23/12/1420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6ECC23E-B9B7-4991-AE9E-5692FD761A13}"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0CCFAB0-C23D-45EB-877D-D285A229E5EC}" type="datetimeFigureOut">
              <a:rPr lang="ar-SA" smtClean="0"/>
              <a:pPr/>
              <a:t>23/12/1420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6ECC23E-B9B7-4991-AE9E-5692FD761A13}"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game.pptx" TargetMode="External"/><Relationship Id="rId3" Type="http://schemas.openxmlformats.org/officeDocument/2006/relationships/hyperlink" Target="tmhed.pptx" TargetMode="External"/><Relationship Id="rId7" Type="http://schemas.openxmlformats.org/officeDocument/2006/relationships/hyperlink" Target="linot.pptx"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1608;&#1585;&#1602;&#1577;%20&#1575;&#1604;&#1593;&#1605;&#1604;.docx" TargetMode="External"/><Relationship Id="rId5" Type="http://schemas.openxmlformats.org/officeDocument/2006/relationships/hyperlink" Target="kesa.pptx" TargetMode="External"/><Relationship Id="rId10" Type="http://schemas.openxmlformats.org/officeDocument/2006/relationships/hyperlink" Target="wdefa.pptx" TargetMode="External"/><Relationship Id="rId4" Type="http://schemas.openxmlformats.org/officeDocument/2006/relationships/hyperlink" Target="estdrag.pptx" TargetMode="External"/><Relationship Id="rId9" Type="http://schemas.openxmlformats.org/officeDocument/2006/relationships/hyperlink" Target="egmal.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sha3ry.com/vb/msha3ry_Forums/2/49722msha3ry.jpg"/>
          <p:cNvPicPr>
            <a:picLocks noChangeAspect="1" noChangeArrowheads="1"/>
          </p:cNvPicPr>
          <p:nvPr/>
        </p:nvPicPr>
        <p:blipFill>
          <a:blip r:embed="rId2" cstate="print"/>
          <a:srcRect/>
          <a:stretch>
            <a:fillRect/>
          </a:stretch>
        </p:blipFill>
        <p:spPr bwMode="auto">
          <a:xfrm>
            <a:off x="0" y="-1"/>
            <a:ext cx="9324528" cy="6858001"/>
          </a:xfrm>
          <a:prstGeom prst="rect">
            <a:avLst/>
          </a:prstGeom>
          <a:noFill/>
        </p:spPr>
      </p:pic>
      <p:sp>
        <p:nvSpPr>
          <p:cNvPr id="2" name="عنوان 1"/>
          <p:cNvSpPr>
            <a:spLocks noGrp="1"/>
          </p:cNvSpPr>
          <p:nvPr>
            <p:ph type="ctrTitle"/>
          </p:nvPr>
        </p:nvSpPr>
        <p:spPr>
          <a:xfrm>
            <a:off x="683568" y="3356992"/>
            <a:ext cx="8206680" cy="1470025"/>
          </a:xfrm>
        </p:spPr>
        <p:txBody>
          <a:bodyPr>
            <a:noAutofit/>
          </a:bodyPr>
          <a:lstStyle/>
          <a:p>
            <a:pPr algn="r"/>
            <a:r>
              <a:rPr lang="ar-SA" sz="2800" dirty="0" smtClean="0"/>
              <a:t>التمهيد: فعاليّة </a:t>
            </a:r>
            <a:r>
              <a:rPr lang="ar-JO" sz="2800" dirty="0" smtClean="0">
                <a:hlinkClick r:id="rId3" action="ppaction://hlinkpres?slideindex=1&amp;slidetitle="/>
              </a:rPr>
              <a:t>شمس </a:t>
            </a:r>
            <a:r>
              <a:rPr lang="ar-SA" sz="2800" dirty="0" smtClean="0">
                <a:hlinkClick r:id="rId3" action="ppaction://hlinkpres?slideindex=1&amp;slidetitle="/>
              </a:rPr>
              <a:t>ال</a:t>
            </a:r>
            <a:r>
              <a:rPr lang="ar-JO" sz="2800" dirty="0" smtClean="0">
                <a:hlinkClick r:id="rId3" action="ppaction://hlinkpres?slideindex=1&amp;slidetitle="/>
              </a:rPr>
              <a:t>خواطر </a:t>
            </a:r>
            <a:r>
              <a:rPr lang="ar-JO" sz="2800" dirty="0"/>
              <a:t>لفحص مدى تذكر الطالب لمحتوى وثيقة حقوق </a:t>
            </a:r>
            <a:r>
              <a:rPr lang="ar-JO" sz="2800" dirty="0" smtClean="0"/>
              <a:t>الطفل</a:t>
            </a:r>
            <a:r>
              <a:rPr lang="ar-SA" sz="2800" dirty="0" smtClean="0"/>
              <a:t>. </a:t>
            </a:r>
            <a:br>
              <a:rPr lang="ar-SA" sz="2800" dirty="0" smtClean="0"/>
            </a:br>
            <a:r>
              <a:rPr lang="ar-SA" sz="2800" smtClean="0"/>
              <a:t>الاستدراج: </a:t>
            </a:r>
            <a:r>
              <a:rPr lang="ar-JO" sz="2800" smtClean="0"/>
              <a:t>عرض </a:t>
            </a:r>
            <a:r>
              <a:rPr lang="ar-JO" sz="2800" dirty="0"/>
              <a:t>عنوان </a:t>
            </a:r>
            <a:r>
              <a:rPr lang="ar-JO" sz="2800" dirty="0" smtClean="0"/>
              <a:t>الدرس</a:t>
            </a:r>
            <a:r>
              <a:rPr lang="en-US" sz="2800" dirty="0"/>
              <a:t> </a:t>
            </a:r>
            <a:r>
              <a:rPr lang="ar-SA" sz="2800" dirty="0" smtClean="0"/>
              <a:t> على </a:t>
            </a:r>
            <a:r>
              <a:rPr lang="ar-SA" sz="2800" dirty="0" smtClean="0">
                <a:hlinkClick r:id="rId4" action="ppaction://hlinkpres?slideindex=1&amp;slidetitle="/>
              </a:rPr>
              <a:t>شريحة</a:t>
            </a:r>
            <a:r>
              <a:rPr lang="ar-SA" sz="2800" dirty="0" smtClean="0"/>
              <a:t> وطرح أسئلة شفويّة متعلّقة بمدى معرفة الطلاب لحقوق الطفل في الإسلام. </a:t>
            </a:r>
            <a:r>
              <a:rPr lang="en-US" sz="2800" dirty="0"/>
              <a:t/>
            </a:r>
            <a:br>
              <a:rPr lang="en-US" sz="2800" dirty="0"/>
            </a:br>
            <a:r>
              <a:rPr lang="ar-SA" sz="2800" dirty="0" smtClean="0"/>
              <a:t>العرض: </a:t>
            </a:r>
            <a:r>
              <a:rPr lang="ar-SA" sz="2800" dirty="0" smtClean="0">
                <a:hlinkClick r:id="rId5" action="ppaction://hlinkpres?slideindex=1&amp;slidetitle="/>
              </a:rPr>
              <a:t>عرض</a:t>
            </a:r>
            <a:r>
              <a:rPr lang="ar-JO" sz="2800" dirty="0" smtClean="0">
                <a:hlinkClick r:id="rId5" action="ppaction://hlinkpres?slideindex=1&amp;slidetitle="/>
              </a:rPr>
              <a:t> </a:t>
            </a:r>
            <a:r>
              <a:rPr lang="ar-JO" sz="2800" dirty="0">
                <a:hlinkClick r:id="rId5" action="ppaction://hlinkpres?slideindex=1&amp;slidetitle="/>
              </a:rPr>
              <a:t>قصة </a:t>
            </a:r>
            <a:r>
              <a:rPr lang="ar-JO" sz="2800" dirty="0"/>
              <a:t>تتحدث عن حقوق الطفل في </a:t>
            </a:r>
            <a:r>
              <a:rPr lang="ar-JO" sz="2800" dirty="0" smtClean="0"/>
              <a:t>ال</a:t>
            </a:r>
            <a:r>
              <a:rPr lang="ar-SA" sz="2800" dirty="0" smtClean="0"/>
              <a:t>إ</a:t>
            </a:r>
            <a:r>
              <a:rPr lang="ar-JO" sz="2800" dirty="0" smtClean="0"/>
              <a:t>سلام</a:t>
            </a:r>
            <a:r>
              <a:rPr lang="ar-SA" sz="2800" dirty="0" smtClean="0"/>
              <a:t>، ومناقشة الحقوق التي شملتها القصة، مع الوقوف على المفردات الصعبة.  </a:t>
            </a:r>
            <a:br>
              <a:rPr lang="ar-SA" sz="2800" dirty="0" smtClean="0"/>
            </a:br>
            <a:r>
              <a:rPr lang="ar-SA" sz="2800" dirty="0" smtClean="0"/>
              <a:t>التطبيق</a:t>
            </a:r>
            <a:r>
              <a:rPr lang="en-US" sz="2800" dirty="0" smtClean="0"/>
              <a:t>: </a:t>
            </a:r>
            <a:r>
              <a:rPr lang="ar-SA" sz="2800" dirty="0" smtClean="0"/>
              <a:t>في هذه المرحلة يتم </a:t>
            </a:r>
            <a:r>
              <a:rPr lang="ar-JO" sz="2800" dirty="0" smtClean="0"/>
              <a:t>العمل بأزواج</a:t>
            </a:r>
            <a:r>
              <a:rPr lang="ar-SA" sz="2800" dirty="0" smtClean="0"/>
              <a:t>، حيث يقوم </a:t>
            </a:r>
            <a:r>
              <a:rPr lang="ar-JO" sz="2800" dirty="0" smtClean="0"/>
              <a:t>كل طالب</a:t>
            </a:r>
            <a:r>
              <a:rPr lang="ar-SA" sz="2800" dirty="0" smtClean="0"/>
              <a:t>ي</a:t>
            </a:r>
            <a:r>
              <a:rPr lang="ar-JO" sz="2800" dirty="0" smtClean="0"/>
              <a:t>ن بحل</a:t>
            </a:r>
            <a:r>
              <a:rPr lang="ar-SA" sz="2800" dirty="0" smtClean="0"/>
              <a:t> </a:t>
            </a:r>
            <a:r>
              <a:rPr lang="ar-SA" sz="2800" dirty="0" smtClean="0">
                <a:hlinkClick r:id="rId6" action="ppaction://hlinkfile"/>
              </a:rPr>
              <a:t>ورقة عمل محوسبة</a:t>
            </a:r>
            <a:r>
              <a:rPr lang="ar-JO" sz="2800" dirty="0" smtClean="0">
                <a:hlinkClick r:id="rId6" action="ppaction://hlinkfile"/>
              </a:rPr>
              <a:t> </a:t>
            </a:r>
            <a:r>
              <a:rPr lang="ar-JO" sz="2800" dirty="0"/>
              <a:t>ورفعها على </a:t>
            </a:r>
            <a:r>
              <a:rPr lang="ar-JO" sz="2800" dirty="0">
                <a:hlinkClick r:id="rId7" action="ppaction://hlinkpres?slideindex=1&amp;slidetitle="/>
              </a:rPr>
              <a:t>موقع </a:t>
            </a:r>
            <a:r>
              <a:rPr lang="en-US" sz="2800" dirty="0" err="1">
                <a:hlinkClick r:id="rId7" action="ppaction://hlinkpres?slideindex=1&amp;slidetitle="/>
              </a:rPr>
              <a:t>linot</a:t>
            </a:r>
            <a:r>
              <a:rPr lang="en-US" sz="2800" dirty="0">
                <a:hlinkClick r:id="rId7" action="ppaction://hlinkpres?slideindex=1&amp;slidetitle="/>
              </a:rPr>
              <a:t> </a:t>
            </a:r>
            <a:r>
              <a:rPr lang="ar-SA" sz="2800" dirty="0" smtClean="0"/>
              <a:t> ، ومن ثم يتم العمل بشكل جماعي بحيث يقسم </a:t>
            </a:r>
            <a:r>
              <a:rPr lang="ar-SA" sz="2800" dirty="0"/>
              <a:t>الصف إلى </a:t>
            </a:r>
            <a:r>
              <a:rPr lang="ar-SA" sz="2800" dirty="0" smtClean="0"/>
              <a:t>فرقتين:</a:t>
            </a:r>
            <a:r>
              <a:rPr lang="he-IL" sz="2800" dirty="0" smtClean="0"/>
              <a:t> </a:t>
            </a:r>
            <a:r>
              <a:rPr lang="ar-SA" sz="2800" dirty="0" smtClean="0"/>
              <a:t>(فرقة أ، فرقة </a:t>
            </a:r>
            <a:r>
              <a:rPr lang="ar-SA" sz="2800" dirty="0"/>
              <a:t>ب) وحل ورقة العمل بشكل جماعي عن طريق </a:t>
            </a:r>
            <a:r>
              <a:rPr lang="ar-SA" sz="2800" dirty="0">
                <a:hlinkClick r:id="rId8" action="ppaction://hlinkpres?slideindex=1&amp;slidetitle="/>
              </a:rPr>
              <a:t>لعبة دولاب </a:t>
            </a:r>
            <a:r>
              <a:rPr lang="ar-SA" sz="2800" dirty="0" smtClean="0">
                <a:hlinkClick r:id="rId8" action="ppaction://hlinkpres?slideindex=1&amp;slidetitle="/>
              </a:rPr>
              <a:t>الحظ.</a:t>
            </a:r>
            <a:r>
              <a:rPr lang="ar-SA" sz="2800" dirty="0" smtClean="0"/>
              <a:t/>
            </a:r>
            <a:br>
              <a:rPr lang="ar-SA" sz="2800" dirty="0" smtClean="0"/>
            </a:br>
            <a:r>
              <a:rPr lang="ar-SA" sz="2800" dirty="0" smtClean="0"/>
              <a:t>الإجمال</a:t>
            </a:r>
            <a:r>
              <a:rPr lang="en-US" sz="2800" dirty="0" smtClean="0"/>
              <a:t>:</a:t>
            </a:r>
            <a:r>
              <a:rPr lang="ar-SA" sz="2800" dirty="0" smtClean="0">
                <a:hlinkClick r:id="rId9" action="ppaction://hlinkpres?slideindex=1&amp;slidetitle="/>
              </a:rPr>
              <a:t>عرض شريحة </a:t>
            </a:r>
            <a:r>
              <a:rPr lang="ar-SA" sz="2800" dirty="0" smtClean="0"/>
              <a:t>تلخص أهم الأفكار المركزيّة من الدرس.</a:t>
            </a:r>
            <a:br>
              <a:rPr lang="ar-SA" sz="2800" dirty="0" smtClean="0"/>
            </a:br>
            <a:r>
              <a:rPr lang="ar-SA" sz="2800" dirty="0" smtClean="0"/>
              <a:t>الوظيفة البيتيّة: </a:t>
            </a:r>
            <a:r>
              <a:rPr lang="ar-SA" sz="2800" dirty="0" smtClean="0">
                <a:hlinkClick r:id="rId10" action="ppaction://hlinkpres?slideindex=1&amp;slidetitle="/>
              </a:rPr>
              <a:t>عرض شريحة </a:t>
            </a:r>
            <a:r>
              <a:rPr lang="ar-SA" sz="2800" dirty="0" smtClean="0"/>
              <a:t>بالمطلوب في الوظيفة البيتيّة. </a:t>
            </a:r>
            <a:r>
              <a:rPr lang="en-US" sz="2800" dirty="0"/>
              <a:t/>
            </a:r>
            <a:br>
              <a:rPr lang="en-US" sz="2800" dirty="0"/>
            </a:br>
            <a:endParaRPr lang="ar-SA"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15</Words>
  <Application>Microsoft Office PowerPoint</Application>
  <PresentationFormat>‫הצגה על המסך (4:3)</PresentationFormat>
  <Paragraphs>1</Paragraphs>
  <Slides>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سمة Office</vt:lpstr>
      <vt:lpstr>التمهيد: فعاليّة شمس الخواطر لفحص مدى تذكر الطالب لمحتوى وثيقة حقوق الطفل.  الاستدراج: عرض عنوان الدرس  على شريحة وطرح أسئلة شفويّة متعلّقة بمدى معرفة الطلاب لحقوق الطفل في الإسلام.  العرض: عرض قصة تتحدث عن حقوق الطفل في الإسلام، ومناقشة الحقوق التي شملتها القصة، مع الوقوف على المفردات الصعبة.   التطبيق: في هذه المرحلة يتم العمل بأزواج، حيث يقوم كل طالبين بحل ورقة عمل محوسبة ورفعها على موقع linot  ، ومن ثم يتم العمل بشكل جماعي بحيث يقسم الصف إلى فرقتين: (فرقة أ، فرقة ب) وحل ورقة العمل بشكل جماعي عن طريق لعبة دولاب الحظ. الإجمال:عرض شريحة تلخص أهم الأفكار المركزيّة من الدرس. الوظيفة البيتيّة: عرض شريحة بالمطلوب في الوظيفة البيتيّة.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التمهيد:مراجعة لما تعلمناه في الدرس السابق عن طريق طرح سؤال" ماذا تعلمنا في الدرس السابق؟" بالاضافة الى شمس خواطر لفحص مدى تذكر الطالب لمحتوى وثيقة حقوق الطفل ثم القيام بحل الوظيفة البيتية الإستدراج:عرض عنوان الدرس الذي تم التمهيد اليه في بداية الدرس العرض:سرد قصة تتحدث عن حقوق الطفل في الاسلام ثم يتم شرح القصة بشكل شفوي  عن طريق النقاش والحوار بين المعلمة والطلاب  وشرح معاني الكلمات الصعبة التطبيق:العمل بأزواج: كل طالبان يحصلان على ورقة عمل محوسبة يقوما بحلها ورفعها على موقع linot  ثم العمل بشكل جماعي حيث يقسم الصف إلى مجموعتين (فرقة أ , ب) وحل ورقة العمل بشكل جماعي عن طريق لعبة دولاب الحظ. الإجمال:اقول: حثت الشريعة الإسلامية على منح كل ذي حق حقه واعطت الطفولة اجمل ملامحها فلا بد لنا إلا ننسى أن الاسلام حفظ حقوق الطفل قبل وثيقة حقوق الطفل بقرون عديدة   </dc:title>
  <dc:creator>FUjiTSU</dc:creator>
  <cp:lastModifiedBy>User</cp:lastModifiedBy>
  <cp:revision>14</cp:revision>
  <dcterms:created xsi:type="dcterms:W3CDTF">2013-04-19T15:20:58Z</dcterms:created>
  <dcterms:modified xsi:type="dcterms:W3CDTF">2000-03-28T09:55:57Z</dcterms:modified>
</cp:coreProperties>
</file>