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9153-A16F-4BB1-BA7A-20121610F91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23/12/1420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F9D-3B53-4563-AC37-9AEBDF3E4D98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125343"/>
      </p:ext>
    </p:extLst>
  </p:cSld>
  <p:clrMapOvr>
    <a:masterClrMapping/>
  </p:clrMapOvr>
  <p:transition>
    <p:whee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9153-A16F-4BB1-BA7A-20121610F91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23/12/1420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F9D-3B53-4563-AC37-9AEBDF3E4D98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309910"/>
      </p:ext>
    </p:extLst>
  </p:cSld>
  <p:clrMapOvr>
    <a:masterClrMapping/>
  </p:clrMapOvr>
  <p:transition>
    <p:whee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9153-A16F-4BB1-BA7A-20121610F91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23/12/1420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F9D-3B53-4563-AC37-9AEBDF3E4D98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161800"/>
      </p:ext>
    </p:extLst>
  </p:cSld>
  <p:clrMapOvr>
    <a:masterClrMapping/>
  </p:clrMapOvr>
  <p:transition>
    <p:whee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9153-A16F-4BB1-BA7A-20121610F91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23/12/1420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F9D-3B53-4563-AC37-9AEBDF3E4D98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72432"/>
      </p:ext>
    </p:extLst>
  </p:cSld>
  <p:clrMapOvr>
    <a:masterClrMapping/>
  </p:clrMapOvr>
  <p:transition>
    <p:whee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9153-A16F-4BB1-BA7A-20121610F91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23/12/1420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F9D-3B53-4563-AC37-9AEBDF3E4D98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602364"/>
      </p:ext>
    </p:extLst>
  </p:cSld>
  <p:clrMapOvr>
    <a:masterClrMapping/>
  </p:clrMapOvr>
  <p:transition>
    <p:whee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9153-A16F-4BB1-BA7A-20121610F91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23/12/1420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F9D-3B53-4563-AC37-9AEBDF3E4D98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85971"/>
      </p:ext>
    </p:extLst>
  </p:cSld>
  <p:clrMapOvr>
    <a:masterClrMapping/>
  </p:clrMapOvr>
  <p:transition>
    <p:whee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9153-A16F-4BB1-BA7A-20121610F91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23/12/1420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F9D-3B53-4563-AC37-9AEBDF3E4D98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413332"/>
      </p:ext>
    </p:extLst>
  </p:cSld>
  <p:clrMapOvr>
    <a:masterClrMapping/>
  </p:clrMapOvr>
  <p:transition>
    <p:whee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9153-A16F-4BB1-BA7A-20121610F91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23/12/1420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F9D-3B53-4563-AC37-9AEBDF3E4D98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58455"/>
      </p:ext>
    </p:extLst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9153-A16F-4BB1-BA7A-20121610F91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23/12/1420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F9D-3B53-4563-AC37-9AEBDF3E4D98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974682"/>
      </p:ext>
    </p:extLst>
  </p:cSld>
  <p:clrMapOvr>
    <a:masterClrMapping/>
  </p:clrMapOvr>
  <p:transition>
    <p:whee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9153-A16F-4BB1-BA7A-20121610F91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23/12/1420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F9D-3B53-4563-AC37-9AEBDF3E4D98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135598"/>
      </p:ext>
    </p:extLst>
  </p:cSld>
  <p:clrMapOvr>
    <a:masterClrMapping/>
  </p:clrMapOvr>
  <p:transition>
    <p:whee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9153-A16F-4BB1-BA7A-20121610F91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23/12/1420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F9D-3B53-4563-AC37-9AEBDF3E4D98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772905"/>
      </p:ext>
    </p:extLst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כ"א/אדר ב/תש"ס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D9153-A16F-4BB1-BA7A-20121610F91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23/12/1420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6EF9D-3B53-4563-AC37-9AEBDF3E4D98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28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linoit.com/users/sfsfmrwan/canvases/%D9%88%D8%B1%D9%82%D8%A9%20%D8%B9%D9%85%D9%84%20%D9%84%D8%AD%D9%82%D9%88%D9%82%20%D8%A7%D9%84%D8%B7%D9%81%D9%84%20%D9%81%D9%8A%20%D8%A7%D9%84%D8%A7%D8%B3%D9%84%D8%A7%D9%85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 descr="http://im29.gulfup.com/2012-06-27/134082876827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مستطيل 7"/>
          <p:cNvSpPr/>
          <p:nvPr/>
        </p:nvSpPr>
        <p:spPr>
          <a:xfrm>
            <a:off x="5665869" y="1412776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SA" sz="4800" b="1" dirty="0">
              <a:ln>
                <a:solidFill>
                  <a:prstClr val="black">
                    <a:lumMod val="95000"/>
                    <a:lumOff val="5000"/>
                  </a:prstClr>
                </a:solidFill>
              </a:ln>
              <a:solidFill>
                <a:prstClr val="black"/>
              </a:solidFill>
              <a:effectLst>
                <a:glow rad="228600">
                  <a:srgbClr val="C00000">
                    <a:alpha val="40000"/>
                  </a:srgbClr>
                </a:glow>
              </a:effectLst>
            </a:endParaRPr>
          </a:p>
        </p:txBody>
      </p:sp>
      <p:pic>
        <p:nvPicPr>
          <p:cNvPr id="12" name="Picture 2" descr="http://img.freecodesource.com/myspace-graphics/images/lifestyle/mickey-mous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-540568" y="3284984"/>
            <a:ext cx="4968552" cy="3573016"/>
          </a:xfrm>
          <a:prstGeom prst="rect">
            <a:avLst/>
          </a:prstGeom>
          <a:noFill/>
        </p:spPr>
      </p:pic>
      <p:pic>
        <p:nvPicPr>
          <p:cNvPr id="14" name="Picture 2" descr="http://files.fatakat.com/2010/2/126506624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212976"/>
            <a:ext cx="3834172" cy="3429000"/>
          </a:xfrm>
          <a:prstGeom prst="rect">
            <a:avLst/>
          </a:prstGeom>
          <a:noFill/>
        </p:spPr>
      </p:pic>
      <p:pic>
        <p:nvPicPr>
          <p:cNvPr id="1041" name="Picture 17" descr="http://www.9ori.com/media/images/fa7203b87c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2060848"/>
            <a:ext cx="2505075" cy="2371726"/>
          </a:xfrm>
          <a:prstGeom prst="rect">
            <a:avLst/>
          </a:prstGeom>
          <a:noFill/>
        </p:spPr>
      </p:pic>
      <p:sp>
        <p:nvSpPr>
          <p:cNvPr id="16" name="مستطيل 15"/>
          <p:cNvSpPr/>
          <p:nvPr/>
        </p:nvSpPr>
        <p:spPr>
          <a:xfrm>
            <a:off x="3707904" y="2636912"/>
            <a:ext cx="19832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b="1" dirty="0" smtClean="0">
                <a:ln>
                  <a:solidFill>
                    <a:prstClr val="white">
                      <a:lumMod val="85000"/>
                    </a:prstClr>
                  </a:solidFill>
                </a:ln>
                <a:solidFill>
                  <a:prstClr val="black"/>
                </a:solidFill>
                <a:effectLst>
                  <a:glow rad="228600">
                    <a:prstClr val="white">
                      <a:lumMod val="95000"/>
                      <a:alpha val="40000"/>
                    </a:prstClr>
                  </a:glow>
                </a:effectLst>
                <a:hlinkClick r:id="rId6"/>
              </a:rPr>
              <a:t>انظر للمهمة</a:t>
            </a:r>
            <a:endParaRPr lang="ar-SA" sz="3600" b="1" dirty="0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black"/>
              </a:solidFill>
              <a:effectLst>
                <a:glow rad="228600">
                  <a:prstClr val="white">
                    <a:lumMod val="95000"/>
                    <a:alpha val="40000"/>
                  </a:prst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6889326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</vt:i4>
      </vt:variant>
    </vt:vector>
  </HeadingPairs>
  <TitlesOfParts>
    <vt:vector size="3" baseType="lpstr">
      <vt:lpstr>ערכת נושא של Office</vt:lpstr>
      <vt:lpstr>سمة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User</cp:lastModifiedBy>
  <cp:revision>1</cp:revision>
  <dcterms:created xsi:type="dcterms:W3CDTF">2000-03-28T09:49:38Z</dcterms:created>
  <dcterms:modified xsi:type="dcterms:W3CDTF">2000-03-28T09:49:54Z</dcterms:modified>
</cp:coreProperties>
</file>