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69" r:id="rId16"/>
    <p:sldId id="270" r:id="rId17"/>
    <p:sldId id="285" r:id="rId18"/>
    <p:sldId id="292" r:id="rId19"/>
    <p:sldId id="286" r:id="rId20"/>
    <p:sldId id="287" r:id="rId21"/>
    <p:sldId id="289" r:id="rId22"/>
    <p:sldId id="288" r:id="rId23"/>
    <p:sldId id="29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3" r:id="rId32"/>
    <p:sldId id="284" r:id="rId33"/>
    <p:sldId id="279" r:id="rId34"/>
    <p:sldId id="282" r:id="rId35"/>
    <p:sldId id="280" r:id="rId3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4226-8348-4DF6-AC59-5B620052DC66}" type="datetimeFigureOut">
              <a:rPr lang="ar-SA" smtClean="0"/>
              <a:pPr/>
              <a:t>23/12/1420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AD5D-FFC5-4E4F-ACFD-2D1FC179B32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l="13749" t="27536"/>
          <a:stretch>
            <a:fillRect/>
          </a:stretch>
        </p:blipFill>
        <p:spPr bwMode="auto">
          <a:xfrm>
            <a:off x="0" y="-171400"/>
            <a:ext cx="1584176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كان يا ما كان قبل أربعة عشر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قرنًا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الزمان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30" name="Picture 6" descr="http://www.aadaat.com/wp-content/uploads/2012/02/mk8178_sss-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789040"/>
            <a:ext cx="2448272" cy="260454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فقال في كتابه العزيز:“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 وَإِذَا بُشِّرَ أَحَدُهُمْ بِالْأُنْثَى ظَلَّ وَجْهُهُ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مُسْوَدًّا وهو كظيم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 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“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458" name="Picture 2" descr="https://encrypted-tbn0.gstatic.com/images?q=tbn:ANd9GcSa-EoGRcWwhprROWbfIcQURMKjNE_sIMcTHitvWpPLsU35Ozq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دافع الإسلام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عن حق الأنثى في الحياة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واستنكر قتلها فقال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تعالى:“وإِذَا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الْمَوْءُودَةُ سُئِلَتْ * بِأَيِّ ذَنْبٍ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قُتِلَتْ“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8434" name="Picture 2" descr="https://encrypted-tbn2.gstatic.com/images?q=tbn:ANd9GcRxkA1JwekXuDPCNB7s15Pzvgr9jM_XRcSSM4cUbiCj_8y6QZ8Wpw"/>
          <p:cNvPicPr>
            <a:picLocks noChangeAspect="1" noChangeArrowheads="1"/>
          </p:cNvPicPr>
          <p:nvPr/>
        </p:nvPicPr>
        <p:blipFill>
          <a:blip r:embed="rId4" cstate="print"/>
          <a:srcRect b="8511"/>
          <a:stretch>
            <a:fillRect/>
          </a:stretch>
        </p:blipFill>
        <p:spPr bwMode="auto">
          <a:xfrm>
            <a:off x="5940152" y="4149080"/>
            <a:ext cx="190500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وحرم قتل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الأبناء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والبنات حين قال“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ولا تقتلوا أولادكم خشية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إملاق“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7412" name="Picture 4" descr="http://www.14october.com/files/issues/1d2d70fc-82c2-42d6-835f-56d83a8c2762/110014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2880320" cy="23439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والإملاق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يعني الفقر،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فقد كان العرب يقتلون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أبناءهم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أيضا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خوفًا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الفقر،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فبشرهم تعالى برزقهم  بقوله</a:t>
            </a:r>
            <a:r>
              <a:rPr lang="ar-SA" sz="26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{ نحن نرزقهم وإياكم} </a:t>
            </a:r>
          </a:p>
        </p:txBody>
      </p:sp>
      <p:pic>
        <p:nvPicPr>
          <p:cNvPr id="16386" name="Picture 2" descr="http://3.bp.blogspot.com/-f-EefLd_L0w/Tv3r1oCVNFI/AAAAAAAAARQ/5Qi2yVXucaU/s400/383882_250967501636011_152173628182066_654947_198456486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2356788" cy="22075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وبذلك حفظ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الحق في الحياة لكل طفل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وطفلة.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9938" name="Picture 2" descr="http://www.gla-mur.ru/repository/diverse/www.pcwalls.ru_4550.jpg"/>
          <p:cNvPicPr>
            <a:picLocks noChangeAspect="1" noChangeArrowheads="1"/>
          </p:cNvPicPr>
          <p:nvPr/>
        </p:nvPicPr>
        <p:blipFill>
          <a:blip r:embed="rId4" cstate="print"/>
          <a:srcRect l="15229" t="11438" r="19529" b="17688"/>
          <a:stretch>
            <a:fillRect/>
          </a:stretch>
        </p:blipFill>
        <p:spPr bwMode="auto">
          <a:xfrm>
            <a:off x="5436096" y="3933056"/>
            <a:ext cx="2772816" cy="26268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 لا بل وأكد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حقوق الطفل حتى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قبل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ولادته حيث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أوجب الإسلام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الرجل أن يختار  زوجة صالحة لتصبح أما صالحة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لأبنائه </a:t>
            </a:r>
            <a:endParaRPr lang="ar-SA" sz="2600" b="1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5362" name="Picture 2" descr="http://4.bp.blogspot.com/-F_G6NZcBdb0/Tz7N9DDIqdI/AAAAAAAALAs/FOo0XiUOCaU/s640/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تختار المرأة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زوجًا صالحًا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ليكون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أبا صالحًا لأبنائها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" name="Picture 2" descr="http://4.bp.blogspot.com/-F_G6NZcBdb0/Tz7N9DDIqdI/AAAAAAAALAs/FOo0XiUOCaU/s640/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221088"/>
            <a:ext cx="142875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ويحق للطفل أن نفرح بولادته وقدومه للحياة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9154" name="Picture 2" descr="https://encrypted-tbn1.gstatic.com/images?q=tbn:ANd9GcQFTkbR2cp_1TrDwOa35RYrOW80W0VT73f5gmLLq2FmWrD8mKWB&amp;reload=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2952328" cy="20333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ويحق له الحماية حتى وهو في بطن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أمه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فيحق له أن يؤذن في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أذنه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بعد ولادته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8130" name="Picture 2" descr="https://encrypted-tbn1.gstatic.com/images?q=tbn:ANd9GcQLi6MyeWcfLbJtKMVDPKfvkMerHKcwRrQmZHLtH41f8COUMw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2533650" cy="180975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كان الفساد والفجور يَعُم الأرض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7650" name="Picture 2" descr="http://files2.fatakat.com/2011/6/13080918786781.jpg"/>
          <p:cNvPicPr>
            <a:picLocks noChangeAspect="1" noChangeArrowheads="1"/>
          </p:cNvPicPr>
          <p:nvPr/>
        </p:nvPicPr>
        <p:blipFill>
          <a:blip r:embed="rId4" cstate="print"/>
          <a:srcRect l="5362" b="4559"/>
          <a:stretch>
            <a:fillRect/>
          </a:stretch>
        </p:blipFill>
        <p:spPr bwMode="auto">
          <a:xfrm>
            <a:off x="6012160" y="3933056"/>
            <a:ext cx="180020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ويحق له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التحنيك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بالتمر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7106" name="Picture 2" descr="http://el-wasat.com/portal/upload/images/1362721180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220072" y="4365104"/>
            <a:ext cx="2952750" cy="19716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ويحق له أن يختار له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أبواه اسمًا حسنًا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لقوله عليه الصلاة والسلام:“انَّكُمْ </a:t>
            </a:r>
            <a:r>
              <a:rPr lang="ar-SA" sz="26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تُدْعَوْنَ يَوْمَ الْقِيَامَةِ بِأَسْمَائِكُمْ وَأَسْمَاءِ آبَائِكُمْ فَأَحْسِنُوا أَسْمَاءَكُمْ".</a:t>
            </a:r>
          </a:p>
        </p:txBody>
      </p:sp>
      <p:pic>
        <p:nvPicPr>
          <p:cNvPr id="45058" name="Picture 2" descr="http://mynono.com/uploads/thumb/article_9dc90c2bbe528361be3b7960b092c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77072"/>
            <a:ext cx="2304256" cy="230425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600" b="1" dirty="0" smtClean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وله حق في </a:t>
            </a:r>
            <a:r>
              <a:rPr lang="ar-SA" sz="26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العقيقة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حيث أنها تدل على الفرحة والسرور بقدومه حيث قال عليه الصلاة والسلام:“</a:t>
            </a:r>
            <a:r>
              <a:rPr lang="ar-SA" sz="26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كل غلام مرتهن </a:t>
            </a:r>
            <a:r>
              <a:rPr lang="ar-SA" sz="2600" b="1" dirty="0" err="1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بعقيقته</a:t>
            </a:r>
            <a:endParaRPr lang="ar-SA" sz="26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”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6084" name="Picture 4" descr="http://www.gifs.net/Animation11/Animals/Barn_Animals/Ram_move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085184"/>
            <a:ext cx="2232248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يحق للطفل أن يُؤمَن له 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الطعام، </a:t>
            </a:r>
            <a:r>
              <a:rPr lang="ar-SA" sz="27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يحق 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للمولود الرضاعة من 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أمه 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لقوله </a:t>
            </a:r>
            <a:r>
              <a:rPr lang="ar-SA" sz="27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تعالى“والوَالِدَاتُ</a:t>
            </a:r>
            <a:r>
              <a:rPr lang="ar-SA" sz="27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7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يُرْضِعْنَ أَوْلادَهُنَّ حَوْلَيْنِ كَامِلَيْنِ</a:t>
            </a:r>
          </a:p>
        </p:txBody>
      </p:sp>
      <p:pic>
        <p:nvPicPr>
          <p:cNvPr id="44034" name="Picture 2" descr="https://encrypted-tbn0.gstatic.com/images?q=tbn:ANd9GcQ1YjmdEVw7KZUGmMYhEmgOWTXCTiGCvCJ_CXnpYTi4KTEd71mmT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365104"/>
            <a:ext cx="2562225" cy="1790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وكذلك منحهم  الحق في النفقة والحضانة  لقوله تعالى“وعلى المولود له رزقهن وكسوتهن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بالمعروف“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105" name="Picture 9" descr="http://s.alriyadh.com/2013/02/28/img/152047839531.jpg"/>
          <p:cNvPicPr>
            <a:picLocks noChangeAspect="1" noChangeArrowheads="1"/>
          </p:cNvPicPr>
          <p:nvPr/>
        </p:nvPicPr>
        <p:blipFill>
          <a:blip r:embed="rId4" cstate="print"/>
          <a:srcRect l="10427" t="5642" r="25704"/>
          <a:stretch>
            <a:fillRect/>
          </a:stretch>
        </p:blipFill>
        <p:spPr bwMode="auto">
          <a:xfrm>
            <a:off x="6012160" y="4221088"/>
            <a:ext cx="2088232" cy="21383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052736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وأكد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حق الطفل في الحصول على التربية الحسنة ليعيش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كريمًا 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ويكون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فردًا صالحًا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مجتمعه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2290" name="Picture 2" descr="http://image.lahona.com/image/70/225-300/706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149080"/>
            <a:ext cx="2857500" cy="2143125"/>
          </a:xfrm>
          <a:prstGeom prst="rect">
            <a:avLst/>
          </a:prstGeom>
          <a:noFill/>
        </p:spPr>
      </p:pic>
      <p:cxnSp>
        <p:nvCxnSpPr>
          <p:cNvPr id="19" name="رابط مستقيم 18"/>
          <p:cNvCxnSpPr/>
          <p:nvPr/>
        </p:nvCxnSpPr>
        <p:spPr>
          <a:xfrm>
            <a:off x="5796136" y="4149080"/>
            <a:ext cx="2880320" cy="216024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 flipH="1">
            <a:off x="5796136" y="4149080"/>
            <a:ext cx="2808312" cy="2160240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وحث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كرامة الطفل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فلا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يكون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عبدًا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إلا لله عز وجل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1266" name="Picture 2" descr="http://tebasel.com/mag/wp-content/uploads/%D8%B6%D8%B1%D8%A8-%D8%A7%D9%84%D8%A3%D8%B7%D9%81%D8%A7%D9%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933056"/>
            <a:ext cx="2376264" cy="2376264"/>
          </a:xfrm>
          <a:prstGeom prst="rect">
            <a:avLst/>
          </a:prstGeom>
          <a:noFill/>
        </p:spPr>
      </p:pic>
      <p:cxnSp>
        <p:nvCxnSpPr>
          <p:cNvPr id="21" name="رابط مستقيم 20"/>
          <p:cNvCxnSpPr/>
          <p:nvPr/>
        </p:nvCxnSpPr>
        <p:spPr>
          <a:xfrm flipH="1">
            <a:off x="5796136" y="3933056"/>
            <a:ext cx="2304256" cy="2376264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رابط مستقيم 21"/>
          <p:cNvCxnSpPr/>
          <p:nvPr/>
        </p:nvCxnSpPr>
        <p:spPr>
          <a:xfrm>
            <a:off x="5724128" y="3933056"/>
            <a:ext cx="2304256" cy="2376264"/>
          </a:xfrm>
          <a:prstGeom prst="line">
            <a:avLst/>
          </a:prstGeom>
          <a:ln>
            <a:solidFill>
              <a:srgbClr val="C00000"/>
            </a:solidFill>
          </a:ln>
          <a:effectLst>
            <a:glow rad="101600">
              <a:srgbClr val="FF000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4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فكان من واجب الأم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والأب معاملة الأبناء معاملة حسنة، وتربيتهم تربية 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سلامية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44" name="Picture 4" descr="http://www.aldhiaa.com/arabic/woman/nesa/images/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293096"/>
            <a:ext cx="2736304" cy="20429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لا بل ومنع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28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لتمييز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الأطفال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جميع الظروف والأحوال.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" name="Picture 2" descr="http://sphotos-a.xx.fbcdn.net/hphotos-prn1/p480x480/155957_475048819200876_65979707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77072"/>
            <a:ext cx="3198440" cy="21717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ومنح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الحق </a:t>
            </a:r>
            <a:r>
              <a:rPr lang="ar-SA" sz="2600" b="1" dirty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لطفل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التعليم،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وحث على طلب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العلم ، قال تعالى «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يرفع الله الذين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آمنوا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منكم والذين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أوتوا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العلم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درجات»</a:t>
            </a:r>
            <a:endParaRPr lang="ar-SA" sz="26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194" name="Picture 2" descr="http://taroudantonline.com/versionarabe/atfal/1191585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232248" cy="18739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وكما نعلم يا أحبائي أن الأطفال هم زينة الحياة الدنيا لقوله تعالى“المال والبنون زينة الحياة </a:t>
            </a:r>
            <a:r>
              <a:rPr lang="ar-SA" sz="2800" b="1" dirty="0" err="1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الدنيا“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6626" name="Picture 2" descr="https://encrypted-tbn0.gstatic.com/images?q=tbn:ANd9GcQop6xsX_jkq9z_HcOKqFDsGTj_us3k0VtWNtchllURmDo_FNvH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162175" cy="1343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ومنح للطفل كل الحق في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إبداء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الرأي والتعبير عن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أفكاره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ومشاعره 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9" name="Picture 2" descr="https://encrypted-tbn0.gstatic.com/images?q=tbn:ANd9GcTUnHQeirtZ-8tMm0voCU-35u9AbzlvAjmzE7YPF-y7yjKLMcsG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437112"/>
            <a:ext cx="2592287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ومنحهم الحق في الحماية من العنف الجسدي والنفسي والإساءة والإهمال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0962" name="Picture 2" descr="http://www.women.jo/news/tefe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356992"/>
            <a:ext cx="2600325" cy="29718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ومنحهم الحق في الرعاية الصحية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1986" name="Picture 2" descr="http://www.elnass.com/wp-content/uploads/2013/03/380d7_bab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09120"/>
            <a:ext cx="2632479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وحث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الإسلام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على إفساح المجال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للأطفال ليلعبوا ويمرحوا، ولهم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حق على والديهم بالمداعبة والترفيه عنهم 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6" name="Picture 2" descr="https://encrypted-tbn2.gstatic.com/images?q=tbn:ANd9GcSMgn5wDpYO0MCGIkokITVRWCweowE5TvZ7BhN69BgLbpd3zu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وأكّد الإسلام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حقوق اليتيم والفقير وذوي الاحتياجات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الخاصة، قال تعالى: «فأما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اليتيم فلا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تقهر» وأمر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بمساعدة الفقير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فقال: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«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وأما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السائل فلا </a:t>
            </a:r>
            <a:r>
              <a:rPr lang="ar-SA" sz="26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تنهر» </a:t>
            </a:r>
            <a:endParaRPr lang="ar-SA" sz="26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6146" name="Picture 2" descr="https://encrypted-tbn2.gstatic.com/images?q=tbn:ANd9GcSMgn5wDpYO0MCGIkokITVRWCweowE5TvZ7BhN69BgLbpd3zu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293096"/>
            <a:ext cx="1981200" cy="148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والحمد لله الذي منح كل ذي حق حقه 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22" name="AutoShape 2" descr="data:image/jpeg;base64,/9j/4AAQSkZJRgABAQAAAQABAAD/2wCEAAkGBhQSEBQUEhQUFBUVFBQUFBQYFBQUFBQWFBUVFRQVFBQXHCYeFxkkGRQUHy8gJCcpLCwsFx4xNTAqNSYrLCkBCQoKDgwOGg8PGikfHBwsKSwpKSkpKSkpLCkpLCkpKSwsKSkpKSkpKSwsLCkpLCksKSwsKSkpKSksLCwpKSksNf/AABEIAM0A9gMBIgACEQEDEQH/xAAcAAABBQEBAQAAAAAAAAAAAAAFAAECAwQGBwj/xABAEAABAwEFBQUGBAQFBQEAAAABAAIRAwQFEiExBkFRYXETIoGRoRQyQrHB8AdS0eEVYpLxIzNyssJUY4KTohb/xAAaAQACAwEBAAAAAAAAAAAAAAAAAQIDBAUG/8QAKBEAAgICAgIBAgcBAAAAAAAAAAECEQMSBCExQRNRcQUUIiMyYYFC/9oADAMBAAIRAxEAPwAT/GhwUTe7eCCqQcrfiiVfJINNvRvBWfxBnBAsSkHFL40NZGGTeoHwpjeo/KhIcnko+ND3YU/ig3NCb+K8gheacUiUaRFvIJ/xU8khefRDuwKc0EtIj2kE/wCK9EjfCFiiVYLKUtID2kbRfCmb6HBCzQITiinpAN5G918clE3tyWLshxUC0I0iLaRpqXpGa4+/b7fVJmQ1uTWzGZ3kbzE5bkS2htOGkQ3V2XON65e008OREEAAjnrn6KMq8IlG/Jm5qT3ZDKOHjxUcKdyQxFuiYpyrXMxFsCJgdc9UDSIUjG7z0UXmSiF5WTAQ3hiB6gqqz2eMyNBPXNR2Xklo7ozMHp9/VRetVmbnB0lMaJzMTG7rmiwcejIpFO/VQhSIDymcE4Scc0ARSSSQB6CApYRxWfEliWmjPZrbA3qwVm8FhxJYktSWxu9obwS9obwWHElKWqDdmz2rkrG3geCwSlKeqDdm11u5KPthWWU0o1Qtmavayom0niqJSlGqDZlvanim7RVp06FZIuUXOSUKmiBgi8rRnIEuMtaDnH8w6D5oPUpOe4k5klarJaAXvc7PXyGgHDOD4K6haAXZCYbA4mflxWST9mqCvopoXcRmc8svGf2VlpugluJo0HnGvhw4wV0NmsZdHd+Hvchr9/sugo3R/gOEe8J8OXKNyyPK0zcsKao8qDVsuugXPaNe9p4Sus2h2NLZqUxP5xz4gcwPmhFmsXZlrxq0ieBH9pz6K/faPRm00l2aL/sJNQmMsPaA9QA7/aVjq2EhkgSOPUAj1lENpnlradRskNOs7nbj4kx16wLsV6TLXZiMuX2YVfbiW2lKjHUpAfVVWhxbEn4QBxH2CiLhJgDMZDnxPnKrtl25YvT69NVKMqfYpwbXQHqEkypOED5Kx1kI6RKudQBAcBkAJ3Z8Bx0+fBX2ZdWjDCmDxmd39/NW1KEToYEnqd3r80vZCQSDk0D1E/qmRM5YUlY/IRvn9tfBJAHZpJwnhajPRFOpQkkFDJJylCAoZJOkmFCSSSQOhJ5TJ0rChJJ4ShA6Eo1Tkeh+SkmLUDo4XtDoilw0MdQcBmee4fNDKrIcRwJHkV0uyNHM848oJd6ZeKxZXUTZgVyPQLts4DAIzcQJ3kNEn1IHgjNC7y1sDMfl4chyWW7qINTk0AeOpjzRxoyC5/k6HgFYy3JzNNCcUEaiYGuZ1hANo9kxaAX0yGVM5gQ13DENJ5rsnP4qiq4FSTcfAmlLyeO1X1rODStVMupEESPhnex2h6FBGPax+RxNkQYiRIOhXt1rsbXgyJnjn1XL3psPZ3gkNwHi3L00KvjlXszyxS9HGM1Dhnx8dPvmtzyMBkSSJHipO2Wr0pwPaW8DqEzLvqEGdTvjIRw8FXKr6Zcu12C7RphOQIPWf7hZQcwHGMM5HTIE+p+a32uhxmd86oTXJxZ7wtGN2jLlVdjOBg67vLNOy1FgLRvMEdJGfmqmVs8/vOU1R05n71VxmJhoIH3HJMoMfx0SQI7WU8pk61FNCBTymwpJEqHSTJwgKHASTgJ0WPUikpFMSiwoUJ5UcSUoESlKVDElKAJymlRxJSgDm73u4tqF4EtcZ6HePqul2Zup5ph9OJORB0IGQ6EcVBwXRXJUDWgN04LDyVRt4tdh67abmNGIQdSZ3/f0RUVMlns1WQrSsVG2yLinw/f7qDqzRqQFGnfNMGAQfEJ0MsdRKzVaC3m9Kf8Af9UPtl6t3DJDiJNg6vZpKztu8AmNOCvbejXGMx1BjzWumAVGiTOevHZ5r8xqNPOVwm0d1mk/TLUeO5eu1aeS5TamwB9PofsqyE9WUzjsqPM00q+02YscQdxI8lW1slb7OdTuhNpTySV9oOgGcfLh98UkrJapHWSnBTQoytZnoslSAVQKm1JkkWhKEg1PhVdlyjY0J4T4U+BKyWhWUoVmBTbSRsCxNsylMtT7NwWdzIUlJMjLFKPlEU6ZJSsrodNKSUIsKFKrunacNJDxhjeP0VijSpMDpc3EDqN8nJUZo7RLsT1kdndl9te3umfFaLbbnBsjJcpUuv2c9pTexg1NN1QQ7oYiV091AWiiHNIIP3quc4tG9SRy161qlQ5kkfJQsFzuJkuDR6nrxXUV7gJOiC2y2ewPgsNUnORBw8G59PmpKNg50ErJdsDKXf1QratR4yy80AZ+KjiYZRAO7TPyCuuu9bRa60PhrJza0QfEmfIKxwpEY5NmGbPSnVGLPZYCJ3ds+xrQcytFezgeSraHsB67Mlz950pBHFdBbXIHaSqySOKtd1Y6oBHwnxic0Ptuz7mvGATOQG/PRdZVontg7cGx4lag4AtcdxVkZtEJRTOYtOy9agwOezuujTMgkE5jwKZdPtbtbhZTYAHOPfPACCAkncmSUXXSAgYUuyPBbA5PiW35GU/BH6mMUDwUxQK1Yk0pfIySwQM4YVppsG9NiThyTk2WQhGJZgClgbwVYKUqBda+haGN4Kcjgs8qqoCUtb8se9LpFtWvuCq7PFqVW2irmU1Z0vBXUp/yKKlm4KDaBW1qkCj5GL8tFuwa5hTQiZAVZohNZSD4n0YPhV2ik5wgGJ1yk+CKmiEws4R8iD8ozk69wvcQZJBnMguzkjOOS9Z/Di6uyswaSTmTmI15bk13XW0UmkjMNk+IldRdlkwUx0k+KySybdEY4lHs3ezN4BDL3uUPa4NAEiDlGRWj26E7bWCldD1PPn/h/L5JIzM5CcJ3SMyunuPZdtOCASeKPNzK2UGAJbWT8Ig5kNhC7W9E7U9BrU9JsikBrxqaoDXqoreb9UGNNRRJlL3LBarTuV9rrIPWq6lWJFbZ2mz1nbh7U0W1C5sS4A5A7pTLlLt2zrWduBuFzRMAg5TnlCShqye9FocnxKuE8Lf0QplgcnxqvCnwJdEv1E+0SFRQDE/Zo6JVIs7RLtFEU1IU1G0TUZD40sSfs0/ZpWiagxg5SD0gxTDEnJFixsjKdWsozoCei3XZdBrOInCBqSD5QoOSLVjryDg1PhRG33X2T8IOKcgRlnrELMKSi5ouhiUvBnwpw3itHZKJpJbk3xzsw6aWXDIdM4VjtoGtbrkfvNc7Yr0LW4Tu+Sw3jZe3eML8BMB4gd5u8/6lUkcucdXTOtsl+Ua4d2PfLdS0EgHrooXfWcXPEHKI08VkuqzU6DG06QhsTmcyTqTz/bgtrKmAmI72fIfeSHVl0YKvuEbHbASW6OGZGWnEcQtxtKAusjW1WOxfCdDHvag+niErVbXUiHZlhMEZkgcQeU6JJUQlj+gUtFpQm1WlKvap6fNDK1UkqS7KqKLRmUOtToC3VHwgl4WmVJRsrlKgba6qF2l622h0INaa8qyqKr9lVRySpxSkmRs63EnxquUpV1GpMtxpY1BKUh2WYk4eq5TygmizGpByrCkFFliRKVIFRCkAolsYkwVtsN21Ks4GzGpJAH91jAR+46wbTgxmSq5Sou1aQR2aswY0yO/3sXKJjMa5QrLLWHbOz3NLuOrgOuShZLSGA6jWNc5Kx3XTL61WNwYfMv8A0VDn4IX5bMu11XvUw2f86mZ3nvhUVaGGq9u494f8h5wfEq/aqxFtLGTmwtf/AEkH6Lbb7MAGu139QUN9FmDIlOIM7JQdTRPsVS+ks6yHf+GLXQOiFqo3eKsOY7A8eShUpovcWzlSo4PJ7Nn5iJLv9Ld/VasSlkdRRxvxHFjhDeTpozXdTqDG1wGJr8s5xDDJjhuRCpZ3YcWkZR1V9OgW1H4oxNgzxjKRyIRCo8OpkclHJGpNM5GPLcVQMZYnPbiPwgwOJ6qmpacbQ3XgOCL0rUMPghzMIeYAzzB+ah4LVN+wOXupnA7Se6eG/D848lKmxzjDQSfvUrZelJrhmtFxWlrKbgfeac+YOh+Y8FNSojrsc7eYdTycInyQG1VQ0SSju2+0VNpbvzzA1AA184815peV8Oqu4DcP1WvGrXRizpQlRstt5YjyQ59eVlNRToMLnADeVPSu2UbW6QeuG6jUBJ03J11lzWHs6TRvjNJY5Ttm2MEkBcSkHLP2ifGuhRWpmjEnxLP2icVEakvkReCpYlnD0/aJaliyI0ypByyion7VR1LFkRsDlIPWMV1IVlFwNEcqNzXotdDMTSQdHeeQ0WDZ1jKloY2pBbmSDoSBIBG8b/BdFfFsw1QWiWxhy11P0KzZFXROeW1SCdnot7MSMwAst2ENq1uYp/8ANZ6NuhscFSxz8biB3i0ECdYJ49VQ2Z0n3fsfaqtiov6FTuWt21Gjzptk9AAfVZbwoHA7FrhOW4Ihs9Uw2GkRrgj1Kl5ROL1PQLs9jtFMUsLA8NALcg/IRLTvXB33YhRrvpgyGugdEHvawVarwaTiwtYXTxOJoA5anNb7tslRrW1atTtnEBxDgCJ5nV2fHgicd0uqNXGyx40nJSbT/wCf7+4YuDZwvipUb3dWtPxcyOHLeutbYspdpwQW7Nr2kgVAGTli+Hx/L6rqm1gRByK7PHjCMKh/p5n8R5GbPl2y9fRejltpbN3ab6cSCWkcQYyKBU+0BHCYnf5LpL7p4CB8OPEORh0j6oRTqAVCD1HQrncxfuWauG/2wcaTpIG4mBplzTVqZDMW8a5RvzjwlarS/C8Hccv0+qttFRuHwWOjdYIdQec9QdIIHrn9Flvui9lLFTjEBBG4jgrLBbcL3UzoM29DqPAx5p70tWJsclJA2/R5DeFvdUccUzOc69FmtFHugjhB+iO3vcuJ5c3LPwPBEvwusVOtedKlXptqMc2qCx7Q5pIpuIkHgQujjaaVHLyp23I4gNXVbI3IXOxuGQ0le9VPw/u//o7N/wCsK+lddGj/AJVKkyNMNNgjoYV88MpKkzNDkRg7o4yxbM1qgkNwtjIvIYD0nMpLuaVke+SSfmnUFw4e2N86fpI+a/akvakP7VIVVqpFG8gh7Un9pQ8Vk4rIpD3Ztfa1GnbCVkdUUQ5FIN2Efail7UsTaqZ1dKkPdm/2kpC1lDu3S7ZFIksjCtK3uaQWmCMwV1mzF+Gr2oqEEjC4T4jLxA81592qtsl4upukdDzG9UZsSlHryaMPIcZdvo9SFUEYsWfgsVG9x7U0TkWuHjk7/isFOXUQ5hHPOcQIkOWy5rLTZiqPzcRA5TqVyfudZSKdo76MYW6nJG7jY6nYqTX5EtmN4xEuHzCE0bOx1WXQePIb/PRX33fgJDWxJI8k79DsOG0BrZ4xPRuceaHXnfAYzA0/E4jkCGz/APRKFWu8zhjzzQO1W7Unp6z8/krIkJOglXv7uO4zP9QbPrPmvX9hL1FosNOXAvYOzeJzGEkMxDm0N6rwCxHtKonSZPhkAuruG3VbLV7VmbXHA9kluJpOcEaEbncZ3EzqxTUJGLkQeWP9o9Z2mEU2k6h4jydK522MxtxN95uY58Qi9pt7bTQwtdicQH0yYBcW/C7g7Vp5lclRvMtOvdPmDzChzE9k/TFwn+lx9o3sAf72SotNNzZGo3JjWBzBTi1A5SsB0EZLJY2h+J2uefUR8k9vsbScjktFvqta2clz9pvxrMyU1YNox7RUW0mK38JLCXXmypuZSqvdyLm9mPMvHkucve9zaHfyj1XpP4XUW0LLUrH3qjsI5Mp/q4u/pC6HGx99nN5WRKPR6LVfO8efRNRs8nj4fpPNYrDaHVjlkOKMse1uQMneeC6b6OOSa0NGmaSqqWtreZTJasLPkOQnCgE5KhZfQ6dRBT4kAPiT4lEFMUWFFkpiVAFIosKHLk2NRhNCVkqJ404coQkgAtdd9Oo5e83hw6fouhF8U3tljoyzaVxIcpNWbJx4zd+GacXJlBU+0dQb+c2QBPNYnXg4uxEISK0bz5lMah3FVPjUi9cvZ1QWq3k52qz1Kk6lD/aHI5cOzb67wXzh+/JVuKh2y5Sc/AW2Quc1JqOyaMm/zHeV2NWxCIA0Wu77GKbA0AAAQArqzMlQ5W7L6pACz3g6hUaRMB0kZ9DA+9EZ2jsbXtNps5Dg4TWYMy076gHA7+Gu8wHvGz7xuRfZzZyrXsvbUHGnWZVewy4YKzQGuaYHuuhwGmcSuhiayQ0kc3MninvE4yvezme6cuCro7UEahbb8usucXsbE+8wR3XD3gBw3+K5y0WQt3HyWWWJRdM1RyuUU0bbz2hfUEDIdUBrVSTLjKavUhYK1oU4QXohPI/Zoq2+NFfYNqrRTLQ2o4NHwSS3j7unFBnGV02yewVotzHVKQApsdhxHe6JIbxgEea0xi/RknL6+D0y7vxIiyBwaA+M40nefqtF17cywkuzK4m2bJ2iz0nMqNEagg7x9wgVjtZBAG/7K1xb9mKaXo9osm0FM51XgSJAmPFJeRWq1Fxk5p03JiUF7OWFdqkKrFhSWfZmnRG99ZoCi2u2M1iTo3YaI1e1jgo+08lmSS2Y9UbXVWgTCVOs3fkscpJ7sWiN5rsVbrU0aBZEyN2GiNZtY/KmFpHBZk+SWzHqibqqTa6rBUi1FsKRcKzVvrXZVFnbXFN3ZFx78d3umNesoSAvfKFJtbZqm2k0Fnsz2vynDUGIkmP+4Dmmu0FU+jzvZ3ZkPAe/Q5gLt7KwMAaxsepQ7Z54dZ6RA1Y35Z+qN0WxoIXGm25dndiukabNT4q99PJKz0960GmiJCQDttmldPsdQ7Oxmcsdc+LcLGu9A5ZrNdXauzyaM3u3NH68k1+322nThncYxrmUmzmSZDn9AMRne4ro8WD8+jm8yarX2ctZLYKr6jYgNe6G5wBOUDdu9FbUu0Hd6LtPw9uGj7L2pYHPrT2hcJkNeYaAcoloPMrpn3FQOtGn4Nw/JSz4HOVpleHkrHHVo8Yr3DTdk5g8kFtuwVN3ud0r2617D0He4XUz1xDyOfquftuxtan7oFQcW6+LT+6xvDlh4NsORin0eQf/AIFwOuS9z2XullgsNKmYGBkvPGo/vOPWTHQBZrv2RDIfaCIGYpgzMfmd9B5obtXeNSu7s6Wg1MwBzJW/iwn/ACmYOZlg6jA5LbG/+2qlrfdklx4MBzPrA5lcVXseBznj3Xk4OWfeHgvT7NsPjAa6cOTnZQXkSJdyGXd3DVNXuFlptAoR/htbBA8hBjKFsa9mOL9HlZckp3xYzZ6z6bs8LnAH8wBIBCSiM5RJJJZTWJJJJACTwkFcGd1NITdFCSSSQxJJJIASSSSAEpYlFJAEoXsn4JX08We0U4xsY9riyJ7tRrg4gb82eq8aC9Q/BQltorCfeps5aPgf7lKHkjJdHplLZuwuH+Cew/kBlgkyYadNdAVaNkj8FZjuoLf1Wq1WBr8yBPGCDpxaQSsBuUbqj257nHcBxJTlxscu6FHlZI9Jmuls48fFT/qP6K113U2CatVoAzIbqfE6IDa6GAEYnkzricPia0ZA/wA3osz7me8x2sDvDNhecmzljeWjySXFxruiT5eR+whfW0dNtOGnBRBMAe9WPBvHm7cuVfZ31nGrXzxQWMG7QtBGoaBu5o03Z+m2qXOLqr8u+84iMLToNBp4ZcFrZYg54bxGuq0pUZm7Om2Irj2VrdMEgjPeS4H19F0eJeYbOX48Wq0kZNpgUmsnuw18SeJ1810ztpnSO4MzGv7KDhbE2dI+uAq/bGneFz1a/XEZCJ3TI8oXI7QbVPpicO8gQcPicjKksaIWek2uiyoCHaHeDB8whguukxwn3QZDRAGhkn8xz1PJeYUtvLUBiDmRwLST5z9EMtn4lWl+XdHmVJKgZ6reduaZY17KTN7i5snwGa5q17YUbODRu9ptFofkXxk3nzQLZLZl15EurWh7WiCWMaBi/wDKfoV3A2eoWKkRQphpjNxze7q45+CLsdUcNZ7j7R5ZWaKjmiXSAe8TnmepTLp7is4ILt7pnzSUSzo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4" name="AutoShape 4" descr="data:image/jpeg;base64,/9j/4AAQSkZJRgABAQAAAQABAAD/2wCEAAkGBhQSEBQUEhQUFBUVFBQUFBQYFBQUFBQWFBUVFRQVFBQXHCYeFxkkGRQUHy8gJCcpLCwsFx4xNTAqNSYrLCkBCQoKDgwOGg8PGikfHBwsKSwpKSkpKSkpLCkpLCkpKSwsKSkpKSkpKSwsLCkpLCksKSwsKSkpKSksLCwpKSksNf/AABEIAM0A9gMBIgACEQEDEQH/xAAcAAABBQEBAQAAAAAAAAAAAAAFAAECAwQGBwj/xABAEAABAwEFBQUGBAQFBQEAAAABAAIRAwQFEiExBkFRYXETIoGRoRQyQrHB8AdS0eEVYpLxIzNyssJUY4KTohb/xAAaAQACAwEBAAAAAAAAAAAAAAAAAQIDBAUG/8QAKBEAAgICAgIBAgcBAAAAAAAAAAECEQMSBCExQRNRcQUUIiMyYYFC/9oADAMBAAIRAxEAPwAT/GhwUTe7eCCqQcrfiiVfJINNvRvBWfxBnBAsSkHFL40NZGGTeoHwpjeo/KhIcnko+ND3YU/ig3NCb+K8gheacUiUaRFvIJ/xU8khefRDuwKc0EtIj2kE/wCK9EjfCFiiVYLKUtID2kbRfCmb6HBCzQITiinpAN5G918clE3tyWLshxUC0I0iLaRpqXpGa4+/b7fVJmQ1uTWzGZ3kbzE5bkS2htOGkQ3V2XON65e008OREEAAjnrn6KMq8IlG/Jm5qT3ZDKOHjxUcKdyQxFuiYpyrXMxFsCJgdc9UDSIUjG7z0UXmSiF5WTAQ3hiB6gqqz2eMyNBPXNR2Xklo7ozMHp9/VRetVmbnB0lMaJzMTG7rmiwcejIpFO/VQhSIDymcE4Scc0ARSSSQB6CApYRxWfEliWmjPZrbA3qwVm8FhxJYktSWxu9obwS9obwWHElKWqDdmz2rkrG3geCwSlKeqDdm11u5KPthWWU0o1Qtmavayom0niqJSlGqDZlvanim7RVp06FZIuUXOSUKmiBgi8rRnIEuMtaDnH8w6D5oPUpOe4k5klarJaAXvc7PXyGgHDOD4K6haAXZCYbA4mflxWST9mqCvopoXcRmc8svGf2VlpugluJo0HnGvhw4wV0NmsZdHd+Hvchr9/sugo3R/gOEe8J8OXKNyyPK0zcsKao8qDVsuugXPaNe9p4Sus2h2NLZqUxP5xz4gcwPmhFmsXZlrxq0ieBH9pz6K/faPRm00l2aL/sJNQmMsPaA9QA7/aVjq2EhkgSOPUAj1lENpnlradRskNOs7nbj4kx16wLsV6TLXZiMuX2YVfbiW2lKjHUpAfVVWhxbEn4QBxH2CiLhJgDMZDnxPnKrtl25YvT69NVKMqfYpwbXQHqEkypOED5Kx1kI6RKudQBAcBkAJ3Z8Bx0+fBX2ZdWjDCmDxmd39/NW1KEToYEnqd3r80vZCQSDk0D1E/qmRM5YUlY/IRvn9tfBJAHZpJwnhajPRFOpQkkFDJJylCAoZJOkmFCSSSQOhJ5TJ0rChJJ4ShA6Eo1Tkeh+SkmLUDo4XtDoilw0MdQcBmee4fNDKrIcRwJHkV0uyNHM848oJd6ZeKxZXUTZgVyPQLts4DAIzcQJ3kNEn1IHgjNC7y1sDMfl4chyWW7qINTk0AeOpjzRxoyC5/k6HgFYy3JzNNCcUEaiYGuZ1hANo9kxaAX0yGVM5gQ13DENJ5rsnP4qiq4FSTcfAmlLyeO1X1rODStVMupEESPhnex2h6FBGPax+RxNkQYiRIOhXt1rsbXgyJnjn1XL3psPZ3gkNwHi3L00KvjlXszyxS9HGM1Dhnx8dPvmtzyMBkSSJHipO2Wr0pwPaW8DqEzLvqEGdTvjIRw8FXKr6Zcu12C7RphOQIPWf7hZQcwHGMM5HTIE+p+a32uhxmd86oTXJxZ7wtGN2jLlVdjOBg67vLNOy1FgLRvMEdJGfmqmVs8/vOU1R05n71VxmJhoIH3HJMoMfx0SQI7WU8pk61FNCBTymwpJEqHSTJwgKHASTgJ0WPUikpFMSiwoUJ5UcSUoESlKVDElKAJymlRxJSgDm73u4tqF4EtcZ6HePqul2Zup5ph9OJORB0IGQ6EcVBwXRXJUDWgN04LDyVRt4tdh67abmNGIQdSZ3/f0RUVMlns1WQrSsVG2yLinw/f7qDqzRqQFGnfNMGAQfEJ0MsdRKzVaC3m9Kf8Af9UPtl6t3DJDiJNg6vZpKztu8AmNOCvbejXGMx1BjzWumAVGiTOevHZ5r8xqNPOVwm0d1mk/TLUeO5eu1aeS5TamwB9PofsqyE9WUzjsqPM00q+02YscQdxI8lW1slb7OdTuhNpTySV9oOgGcfLh98UkrJapHWSnBTQoytZnoslSAVQKm1JkkWhKEg1PhVdlyjY0J4T4U+BKyWhWUoVmBTbSRsCxNsylMtT7NwWdzIUlJMjLFKPlEU6ZJSsrodNKSUIsKFKrunacNJDxhjeP0VijSpMDpc3EDqN8nJUZo7RLsT1kdndl9te3umfFaLbbnBsjJcpUuv2c9pTexg1NN1QQ7oYiV091AWiiHNIIP3quc4tG9SRy161qlQ5kkfJQsFzuJkuDR6nrxXUV7gJOiC2y2ewPgsNUnORBw8G59PmpKNg50ErJdsDKXf1QratR4yy80AZ+KjiYZRAO7TPyCuuu9bRa60PhrJza0QfEmfIKxwpEY5NmGbPSnVGLPZYCJ3ds+xrQcytFezgeSraHsB67Mlz950pBHFdBbXIHaSqySOKtd1Y6oBHwnxic0Ptuz7mvGATOQG/PRdZVontg7cGx4lag4AtcdxVkZtEJRTOYtOy9agwOezuujTMgkE5jwKZdPtbtbhZTYAHOPfPACCAkncmSUXXSAgYUuyPBbA5PiW35GU/BH6mMUDwUxQK1Yk0pfIySwQM4YVppsG9NiThyTk2WQhGJZgClgbwVYKUqBda+haGN4Kcjgs8qqoCUtb8se9LpFtWvuCq7PFqVW2irmU1Z0vBXUp/yKKlm4KDaBW1qkCj5GL8tFuwa5hTQiZAVZohNZSD4n0YPhV2ik5wgGJ1yk+CKmiEws4R8iD8ozk69wvcQZJBnMguzkjOOS9Z/Di6uyswaSTmTmI15bk13XW0UmkjMNk+IldRdlkwUx0k+KySybdEY4lHs3ezN4BDL3uUPa4NAEiDlGRWj26E7bWCldD1PPn/h/L5JIzM5CcJ3SMyunuPZdtOCASeKPNzK2UGAJbWT8Ig5kNhC7W9E7U9BrU9JsikBrxqaoDXqoreb9UGNNRRJlL3LBarTuV9rrIPWq6lWJFbZ2mz1nbh7U0W1C5sS4A5A7pTLlLt2zrWduBuFzRMAg5TnlCShqye9FocnxKuE8Lf0QplgcnxqvCnwJdEv1E+0SFRQDE/Zo6JVIs7RLtFEU1IU1G0TUZD40sSfs0/ZpWiagxg5SD0gxTDEnJFixsjKdWsozoCei3XZdBrOInCBqSD5QoOSLVjryDg1PhRG33X2T8IOKcgRlnrELMKSi5ouhiUvBnwpw3itHZKJpJbk3xzsw6aWXDIdM4VjtoGtbrkfvNc7Yr0LW4Tu+Sw3jZe3eML8BMB4gd5u8/6lUkcucdXTOtsl+Ua4d2PfLdS0EgHrooXfWcXPEHKI08VkuqzU6DG06QhsTmcyTqTz/bgtrKmAmI72fIfeSHVl0YKvuEbHbASW6OGZGWnEcQtxtKAusjW1WOxfCdDHvag+niErVbXUiHZlhMEZkgcQeU6JJUQlj+gUtFpQm1WlKvap6fNDK1UkqS7KqKLRmUOtToC3VHwgl4WmVJRsrlKgba6qF2l622h0INaa8qyqKr9lVRySpxSkmRs63EnxquUpV1GpMtxpY1BKUh2WYk4eq5TygmizGpByrCkFFliRKVIFRCkAolsYkwVtsN21Ks4GzGpJAH91jAR+46wbTgxmSq5Sou1aQR2aswY0yO/3sXKJjMa5QrLLWHbOz3NLuOrgOuShZLSGA6jWNc5Kx3XTL61WNwYfMv8A0VDn4IX5bMu11XvUw2f86mZ3nvhUVaGGq9u494f8h5wfEq/aqxFtLGTmwtf/AEkH6Lbb7MAGu139QUN9FmDIlOIM7JQdTRPsVS+ks6yHf+GLXQOiFqo3eKsOY7A8eShUpovcWzlSo4PJ7Nn5iJLv9Ld/VasSlkdRRxvxHFjhDeTpozXdTqDG1wGJr8s5xDDJjhuRCpZ3YcWkZR1V9OgW1H4oxNgzxjKRyIRCo8OpkclHJGpNM5GPLcVQMZYnPbiPwgwOJ6qmpacbQ3XgOCL0rUMPghzMIeYAzzB+ah4LVN+wOXupnA7Se6eG/D848lKmxzjDQSfvUrZelJrhmtFxWlrKbgfeac+YOh+Y8FNSojrsc7eYdTycInyQG1VQ0SSju2+0VNpbvzzA1AA184815peV8Oqu4DcP1WvGrXRizpQlRstt5YjyQ59eVlNRToMLnADeVPSu2UbW6QeuG6jUBJ03J11lzWHs6TRvjNJY5Ttm2MEkBcSkHLP2ifGuhRWpmjEnxLP2icVEakvkReCpYlnD0/aJaliyI0ypByyion7VR1LFkRsDlIPWMV1IVlFwNEcqNzXotdDMTSQdHeeQ0WDZ1jKloY2pBbmSDoSBIBG8b/BdFfFsw1QWiWxhy11P0KzZFXROeW1SCdnot7MSMwAst2ENq1uYp/8ANZ6NuhscFSxz8biB3i0ECdYJ49VQ2Z0n3fsfaqtiov6FTuWt21Gjzptk9AAfVZbwoHA7FrhOW4Ihs9Uw2GkRrgj1Kl5ROL1PQLs9jtFMUsLA8NALcg/IRLTvXB33YhRrvpgyGugdEHvawVarwaTiwtYXTxOJoA5anNb7tslRrW1atTtnEBxDgCJ5nV2fHgicd0uqNXGyx40nJSbT/wCf7+4YuDZwvipUb3dWtPxcyOHLeutbYspdpwQW7Nr2kgVAGTli+Hx/L6rqm1gRByK7PHjCMKh/p5n8R5GbPl2y9fRejltpbN3ab6cSCWkcQYyKBU+0BHCYnf5LpL7p4CB8OPEORh0j6oRTqAVCD1HQrncxfuWauG/2wcaTpIG4mBplzTVqZDMW8a5RvzjwlarS/C8Hccv0+qttFRuHwWOjdYIdQec9QdIIHrn9Flvui9lLFTjEBBG4jgrLBbcL3UzoM29DqPAx5p70tWJsclJA2/R5DeFvdUccUzOc69FmtFHugjhB+iO3vcuJ5c3LPwPBEvwusVOtedKlXptqMc2qCx7Q5pIpuIkHgQujjaaVHLyp23I4gNXVbI3IXOxuGQ0le9VPw/u//o7N/wCsK+lddGj/AJVKkyNMNNgjoYV88MpKkzNDkRg7o4yxbM1qgkNwtjIvIYD0nMpLuaVke+SSfmnUFw4e2N86fpI+a/akvakP7VIVVqpFG8gh7Un9pQ8Vk4rIpD3Ztfa1GnbCVkdUUQ5FIN2Efail7UsTaqZ1dKkPdm/2kpC1lDu3S7ZFIksjCtK3uaQWmCMwV1mzF+Gr2oqEEjC4T4jLxA81592qtsl4upukdDzG9UZsSlHryaMPIcZdvo9SFUEYsWfgsVG9x7U0TkWuHjk7/isFOXUQ5hHPOcQIkOWy5rLTZiqPzcRA5TqVyfudZSKdo76MYW6nJG7jY6nYqTX5EtmN4xEuHzCE0bOx1WXQePIb/PRX33fgJDWxJI8k79DsOG0BrZ4xPRuceaHXnfAYzA0/E4jkCGz/APRKFWu8zhjzzQO1W7Unp6z8/krIkJOglXv7uO4zP9QbPrPmvX9hL1FosNOXAvYOzeJzGEkMxDm0N6rwCxHtKonSZPhkAuruG3VbLV7VmbXHA9kluJpOcEaEbncZ3EzqxTUJGLkQeWP9o9Z2mEU2k6h4jydK522MxtxN95uY58Qi9pt7bTQwtdicQH0yYBcW/C7g7Vp5lclRvMtOvdPmDzChzE9k/TFwn+lx9o3sAf72SotNNzZGo3JjWBzBTi1A5SsB0EZLJY2h+J2uefUR8k9vsbScjktFvqta2clz9pvxrMyU1YNox7RUW0mK38JLCXXmypuZSqvdyLm9mPMvHkucve9zaHfyj1XpP4XUW0LLUrH3qjsI5Mp/q4u/pC6HGx99nN5WRKPR6LVfO8efRNRs8nj4fpPNYrDaHVjlkOKMse1uQMneeC6b6OOSa0NGmaSqqWtreZTJasLPkOQnCgE5KhZfQ6dRBT4kAPiT4lEFMUWFFkpiVAFIosKHLk2NRhNCVkqJ404coQkgAtdd9Oo5e83hw6fouhF8U3tljoyzaVxIcpNWbJx4zd+GacXJlBU+0dQb+c2QBPNYnXg4uxEISK0bz5lMah3FVPjUi9cvZ1QWq3k52qz1Kk6lD/aHI5cOzb67wXzh+/JVuKh2y5Sc/AW2Quc1JqOyaMm/zHeV2NWxCIA0Wu77GKbA0AAAQArqzMlQ5W7L6pACz3g6hUaRMB0kZ9DA+9EZ2jsbXtNps5Dg4TWYMy076gHA7+Gu8wHvGz7xuRfZzZyrXsvbUHGnWZVewy4YKzQGuaYHuuhwGmcSuhiayQ0kc3MninvE4yvezme6cuCro7UEahbb8usucXsbE+8wR3XD3gBw3+K5y0WQt3HyWWWJRdM1RyuUU0bbz2hfUEDIdUBrVSTLjKavUhYK1oU4QXohPI/Zoq2+NFfYNqrRTLQ2o4NHwSS3j7unFBnGV02yewVotzHVKQApsdhxHe6JIbxgEea0xi/RknL6+D0y7vxIiyBwaA+M40nefqtF17cywkuzK4m2bJ2iz0nMqNEagg7x9wgVjtZBAG/7K1xb9mKaXo9osm0FM51XgSJAmPFJeRWq1Fxk5p03JiUF7OWFdqkKrFhSWfZmnRG99ZoCi2u2M1iTo3YaI1e1jgo+08lmSS2Y9UbXVWgTCVOs3fkscpJ7sWiN5rsVbrU0aBZEyN2GiNZtY/KmFpHBZk+SWzHqibqqTa6rBUi1FsKRcKzVvrXZVFnbXFN3ZFx78d3umNesoSAvfKFJtbZqm2k0Fnsz2vynDUGIkmP+4Dmmu0FU+jzvZ3ZkPAe/Q5gLt7KwMAaxsepQ7Z54dZ6RA1Y35Z+qN0WxoIXGm25dndiukabNT4q99PJKz0960GmiJCQDttmldPsdQ7Oxmcsdc+LcLGu9A5ZrNdXauzyaM3u3NH68k1+322nThncYxrmUmzmSZDn9AMRne4ro8WD8+jm8yarX2ctZLYKr6jYgNe6G5wBOUDdu9FbUu0Hd6LtPw9uGj7L2pYHPrT2hcJkNeYaAcoloPMrpn3FQOtGn4Nw/JSz4HOVpleHkrHHVo8Yr3DTdk5g8kFtuwVN3ud0r2617D0He4XUz1xDyOfquftuxtan7oFQcW6+LT+6xvDlh4NsORin0eQf/AIFwOuS9z2XullgsNKmYGBkvPGo/vOPWTHQBZrv2RDIfaCIGYpgzMfmd9B5obtXeNSu7s6Wg1MwBzJW/iwn/ACmYOZlg6jA5LbG/+2qlrfdklx4MBzPrA5lcVXseBznj3Xk4OWfeHgvT7NsPjAa6cOTnZQXkSJdyGXd3DVNXuFlptAoR/htbBA8hBjKFsa9mOL9HlZckp3xYzZ6z6bs8LnAH8wBIBCSiM5RJJJZTWJJJJACTwkFcGd1NITdFCSSSQxJJJIASSSSAEpYlFJAEoXsn4JX08We0U4xsY9riyJ7tRrg4gb82eq8aC9Q/BQltorCfeps5aPgf7lKHkjJdHplLZuwuH+Cew/kBlgkyYadNdAVaNkj8FZjuoLf1Wq1WBr8yBPGCDpxaQSsBuUbqj257nHcBxJTlxscu6FHlZI9Jmuls48fFT/qP6K113U2CatVoAzIbqfE6IDa6GAEYnkzricPia0ZA/wA3osz7me8x2sDvDNhecmzljeWjySXFxruiT5eR+whfW0dNtOGnBRBMAe9WPBvHm7cuVfZ31nGrXzxQWMG7QtBGoaBu5o03Z+m2qXOLqr8u+84iMLToNBp4ZcFrZYg54bxGuq0pUZm7Om2Irj2VrdMEgjPeS4H19F0eJeYbOX48Wq0kZNpgUmsnuw18SeJ1810ztpnSO4MzGv7KDhbE2dI+uAq/bGneFz1a/XEZCJ3TI8oXI7QbVPpicO8gQcPicjKksaIWek2uiyoCHaHeDB8whguukxwn3QZDRAGhkn8xz1PJeYUtvLUBiDmRwLST5z9EMtn4lWl+XdHmVJKgZ6reduaZY17KTN7i5snwGa5q17YUbODRu9ptFofkXxk3nzQLZLZl15EurWh7WiCWMaBi/wDKfoV3A2eoWKkRQphpjNxze7q45+CLsdUcNZ7j7R5ZWaKjmiXSAe8TnmepTLp7is4ILt7pnzSUSzo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6" name="AutoShape 6" descr="data:image/jpeg;base64,/9j/4AAQSkZJRgABAQAAAQABAAD/2wCEAAkGBhQSEBQUEhQUFBUVFBQUFBQYFBQUFBQWFBUVFRQVFBQXHCYeFxkkGRQUHy8gJCcpLCwsFx4xNTAqNSYrLCkBCQoKDgwOGg8PGikfHBwsKSwpKSkpKSkpLCkpLCkpKSwsKSkpKSkpKSwsLCkpLCksKSwsKSkpKSksLCwpKSksNf/AABEIAM0A9gMBIgACEQEDEQH/xAAcAAABBQEBAQAAAAAAAAAAAAAFAAECAwQGBwj/xABAEAABAwEFBQUGBAQFBQEAAAABAAIRAwQFEiExBkFRYXETIoGRoRQyQrHB8AdS0eEVYpLxIzNyssJUY4KTohb/xAAaAQACAwEBAAAAAAAAAAAAAAAAAQIDBAUG/8QAKBEAAgICAgIBAgcBAAAAAAAAAAECEQMSBCExQRNRcQUUIiMyYYFC/9oADAMBAAIRAxEAPwAT/GhwUTe7eCCqQcrfiiVfJINNvRvBWfxBnBAsSkHFL40NZGGTeoHwpjeo/KhIcnko+ND3YU/ig3NCb+K8gheacUiUaRFvIJ/xU8khefRDuwKc0EtIj2kE/wCK9EjfCFiiVYLKUtID2kbRfCmb6HBCzQITiinpAN5G918clE3tyWLshxUC0I0iLaRpqXpGa4+/b7fVJmQ1uTWzGZ3kbzE5bkS2htOGkQ3V2XON65e008OREEAAjnrn6KMq8IlG/Jm5qT3ZDKOHjxUcKdyQxFuiYpyrXMxFsCJgdc9UDSIUjG7z0UXmSiF5WTAQ3hiB6gqqz2eMyNBPXNR2Xklo7ozMHp9/VRetVmbnB0lMaJzMTG7rmiwcejIpFO/VQhSIDymcE4Scc0ARSSSQB6CApYRxWfEliWmjPZrbA3qwVm8FhxJYktSWxu9obwS9obwWHElKWqDdmz2rkrG3geCwSlKeqDdm11u5KPthWWU0o1Qtmavayom0niqJSlGqDZlvanim7RVp06FZIuUXOSUKmiBgi8rRnIEuMtaDnH8w6D5oPUpOe4k5klarJaAXvc7PXyGgHDOD4K6haAXZCYbA4mflxWST9mqCvopoXcRmc8svGf2VlpugluJo0HnGvhw4wV0NmsZdHd+Hvchr9/sugo3R/gOEe8J8OXKNyyPK0zcsKao8qDVsuugXPaNe9p4Sus2h2NLZqUxP5xz4gcwPmhFmsXZlrxq0ieBH9pz6K/faPRm00l2aL/sJNQmMsPaA9QA7/aVjq2EhkgSOPUAj1lENpnlradRskNOs7nbj4kx16wLsV6TLXZiMuX2YVfbiW2lKjHUpAfVVWhxbEn4QBxH2CiLhJgDMZDnxPnKrtl25YvT69NVKMqfYpwbXQHqEkypOED5Kx1kI6RKudQBAcBkAJ3Z8Bx0+fBX2ZdWjDCmDxmd39/NW1KEToYEnqd3r80vZCQSDk0D1E/qmRM5YUlY/IRvn9tfBJAHZpJwnhajPRFOpQkkFDJJylCAoZJOkmFCSSSQOhJ5TJ0rChJJ4ShA6Eo1Tkeh+SkmLUDo4XtDoilw0MdQcBmee4fNDKrIcRwJHkV0uyNHM848oJd6ZeKxZXUTZgVyPQLts4DAIzcQJ3kNEn1IHgjNC7y1sDMfl4chyWW7qINTk0AeOpjzRxoyC5/k6HgFYy3JzNNCcUEaiYGuZ1hANo9kxaAX0yGVM5gQ13DENJ5rsnP4qiq4FSTcfAmlLyeO1X1rODStVMupEESPhnex2h6FBGPax+RxNkQYiRIOhXt1rsbXgyJnjn1XL3psPZ3gkNwHi3L00KvjlXszyxS9HGM1Dhnx8dPvmtzyMBkSSJHipO2Wr0pwPaW8DqEzLvqEGdTvjIRw8FXKr6Zcu12C7RphOQIPWf7hZQcwHGMM5HTIE+p+a32uhxmd86oTXJxZ7wtGN2jLlVdjOBg67vLNOy1FgLRvMEdJGfmqmVs8/vOU1R05n71VxmJhoIH3HJMoMfx0SQI7WU8pk61FNCBTymwpJEqHSTJwgKHASTgJ0WPUikpFMSiwoUJ5UcSUoESlKVDElKAJymlRxJSgDm73u4tqF4EtcZ6HePqul2Zup5ph9OJORB0IGQ6EcVBwXRXJUDWgN04LDyVRt4tdh67abmNGIQdSZ3/f0RUVMlns1WQrSsVG2yLinw/f7qDqzRqQFGnfNMGAQfEJ0MsdRKzVaC3m9Kf8Af9UPtl6t3DJDiJNg6vZpKztu8AmNOCvbejXGMx1BjzWumAVGiTOevHZ5r8xqNPOVwm0d1mk/TLUeO5eu1aeS5TamwB9PofsqyE9WUzjsqPM00q+02YscQdxI8lW1slb7OdTuhNpTySV9oOgGcfLh98UkrJapHWSnBTQoytZnoslSAVQKm1JkkWhKEg1PhVdlyjY0J4T4U+BKyWhWUoVmBTbSRsCxNsylMtT7NwWdzIUlJMjLFKPlEU6ZJSsrodNKSUIsKFKrunacNJDxhjeP0VijSpMDpc3EDqN8nJUZo7RLsT1kdndl9te3umfFaLbbnBsjJcpUuv2c9pTexg1NN1QQ7oYiV091AWiiHNIIP3quc4tG9SRy161qlQ5kkfJQsFzuJkuDR6nrxXUV7gJOiC2y2ewPgsNUnORBw8G59PmpKNg50ErJdsDKXf1QratR4yy80AZ+KjiYZRAO7TPyCuuu9bRa60PhrJza0QfEmfIKxwpEY5NmGbPSnVGLPZYCJ3ds+xrQcytFezgeSraHsB67Mlz950pBHFdBbXIHaSqySOKtd1Y6oBHwnxic0Ptuz7mvGATOQG/PRdZVontg7cGx4lag4AtcdxVkZtEJRTOYtOy9agwOezuujTMgkE5jwKZdPtbtbhZTYAHOPfPACCAkncmSUXXSAgYUuyPBbA5PiW35GU/BH6mMUDwUxQK1Yk0pfIySwQM4YVppsG9NiThyTk2WQhGJZgClgbwVYKUqBda+haGN4Kcjgs8qqoCUtb8se9LpFtWvuCq7PFqVW2irmU1Z0vBXUp/yKKlm4KDaBW1qkCj5GL8tFuwa5hTQiZAVZohNZSD4n0YPhV2ik5wgGJ1yk+CKmiEws4R8iD8ozk69wvcQZJBnMguzkjOOS9Z/Di6uyswaSTmTmI15bk13XW0UmkjMNk+IldRdlkwUx0k+KySybdEY4lHs3ezN4BDL3uUPa4NAEiDlGRWj26E7bWCldD1PPn/h/L5JIzM5CcJ3SMyunuPZdtOCASeKPNzK2UGAJbWT8Ig5kNhC7W9E7U9BrU9JsikBrxqaoDXqoreb9UGNNRRJlL3LBarTuV9rrIPWq6lWJFbZ2mz1nbh7U0W1C5sS4A5A7pTLlLt2zrWduBuFzRMAg5TnlCShqye9FocnxKuE8Lf0QplgcnxqvCnwJdEv1E+0SFRQDE/Zo6JVIs7RLtFEU1IU1G0TUZD40sSfs0/ZpWiagxg5SD0gxTDEnJFixsjKdWsozoCei3XZdBrOInCBqSD5QoOSLVjryDg1PhRG33X2T8IOKcgRlnrELMKSi5ouhiUvBnwpw3itHZKJpJbk3xzsw6aWXDIdM4VjtoGtbrkfvNc7Yr0LW4Tu+Sw3jZe3eML8BMB4gd5u8/6lUkcucdXTOtsl+Ua4d2PfLdS0EgHrooXfWcXPEHKI08VkuqzU6DG06QhsTmcyTqTz/bgtrKmAmI72fIfeSHVl0YKvuEbHbASW6OGZGWnEcQtxtKAusjW1WOxfCdDHvag+niErVbXUiHZlhMEZkgcQeU6JJUQlj+gUtFpQm1WlKvap6fNDK1UkqS7KqKLRmUOtToC3VHwgl4WmVJRsrlKgba6qF2l622h0INaa8qyqKr9lVRySpxSkmRs63EnxquUpV1GpMtxpY1BKUh2WYk4eq5TygmizGpByrCkFFliRKVIFRCkAolsYkwVtsN21Ks4GzGpJAH91jAR+46wbTgxmSq5Sou1aQR2aswY0yO/3sXKJjMa5QrLLWHbOz3NLuOrgOuShZLSGA6jWNc5Kx3XTL61WNwYfMv8A0VDn4IX5bMu11XvUw2f86mZ3nvhUVaGGq9u494f8h5wfEq/aqxFtLGTmwtf/AEkH6Lbb7MAGu139QUN9FmDIlOIM7JQdTRPsVS+ks6yHf+GLXQOiFqo3eKsOY7A8eShUpovcWzlSo4PJ7Nn5iJLv9Ld/VasSlkdRRxvxHFjhDeTpozXdTqDG1wGJr8s5xDDJjhuRCpZ3YcWkZR1V9OgW1H4oxNgzxjKRyIRCo8OpkclHJGpNM5GPLcVQMZYnPbiPwgwOJ6qmpacbQ3XgOCL0rUMPghzMIeYAzzB+ah4LVN+wOXupnA7Se6eG/D848lKmxzjDQSfvUrZelJrhmtFxWlrKbgfeac+YOh+Y8FNSojrsc7eYdTycInyQG1VQ0SSju2+0VNpbvzzA1AA184815peV8Oqu4DcP1WvGrXRizpQlRstt5YjyQ59eVlNRToMLnADeVPSu2UbW6QeuG6jUBJ03J11lzWHs6TRvjNJY5Ttm2MEkBcSkHLP2ifGuhRWpmjEnxLP2icVEakvkReCpYlnD0/aJaliyI0ypByyion7VR1LFkRsDlIPWMV1IVlFwNEcqNzXotdDMTSQdHeeQ0WDZ1jKloY2pBbmSDoSBIBG8b/BdFfFsw1QWiWxhy11P0KzZFXROeW1SCdnot7MSMwAst2ENq1uYp/8ANZ6NuhscFSxz8biB3i0ECdYJ49VQ2Z0n3fsfaqtiov6FTuWt21Gjzptk9AAfVZbwoHA7FrhOW4Ihs9Uw2GkRrgj1Kl5ROL1PQLs9jtFMUsLA8NALcg/IRLTvXB33YhRrvpgyGugdEHvawVarwaTiwtYXTxOJoA5anNb7tslRrW1atTtnEBxDgCJ5nV2fHgicd0uqNXGyx40nJSbT/wCf7+4YuDZwvipUb3dWtPxcyOHLeutbYspdpwQW7Nr2kgVAGTli+Hx/L6rqm1gRByK7PHjCMKh/p5n8R5GbPl2y9fRejltpbN3ab6cSCWkcQYyKBU+0BHCYnf5LpL7p4CB8OPEORh0j6oRTqAVCD1HQrncxfuWauG/2wcaTpIG4mBplzTVqZDMW8a5RvzjwlarS/C8Hccv0+qttFRuHwWOjdYIdQec9QdIIHrn9Flvui9lLFTjEBBG4jgrLBbcL3UzoM29DqPAx5p70tWJsclJA2/R5DeFvdUccUzOc69FmtFHugjhB+iO3vcuJ5c3LPwPBEvwusVOtedKlXptqMc2qCx7Q5pIpuIkHgQujjaaVHLyp23I4gNXVbI3IXOxuGQ0le9VPw/u//o7N/wCsK+lddGj/AJVKkyNMNNgjoYV88MpKkzNDkRg7o4yxbM1qgkNwtjIvIYD0nMpLuaVke+SSfmnUFw4e2N86fpI+a/akvakP7VIVVqpFG8gh7Un9pQ8Vk4rIpD3Ztfa1GnbCVkdUUQ5FIN2Efail7UsTaqZ1dKkPdm/2kpC1lDu3S7ZFIksjCtK3uaQWmCMwV1mzF+Gr2oqEEjC4T4jLxA81592qtsl4upukdDzG9UZsSlHryaMPIcZdvo9SFUEYsWfgsVG9x7U0TkWuHjk7/isFOXUQ5hHPOcQIkOWy5rLTZiqPzcRA5TqVyfudZSKdo76MYW6nJG7jY6nYqTX5EtmN4xEuHzCE0bOx1WXQePIb/PRX33fgJDWxJI8k79DsOG0BrZ4xPRuceaHXnfAYzA0/E4jkCGz/APRKFWu8zhjzzQO1W7Unp6z8/krIkJOglXv7uO4zP9QbPrPmvX9hL1FosNOXAvYOzeJzGEkMxDm0N6rwCxHtKonSZPhkAuruG3VbLV7VmbXHA9kluJpOcEaEbncZ3EzqxTUJGLkQeWP9o9Z2mEU2k6h4jydK522MxtxN95uY58Qi9pt7bTQwtdicQH0yYBcW/C7g7Vp5lclRvMtOvdPmDzChzE9k/TFwn+lx9o3sAf72SotNNzZGo3JjWBzBTi1A5SsB0EZLJY2h+J2uefUR8k9vsbScjktFvqta2clz9pvxrMyU1YNox7RUW0mK38JLCXXmypuZSqvdyLm9mPMvHkucve9zaHfyj1XpP4XUW0LLUrH3qjsI5Mp/q4u/pC6HGx99nN5WRKPR6LVfO8efRNRs8nj4fpPNYrDaHVjlkOKMse1uQMneeC6b6OOSa0NGmaSqqWtreZTJasLPkOQnCgE5KhZfQ6dRBT4kAPiT4lEFMUWFFkpiVAFIosKHLk2NRhNCVkqJ404coQkgAtdd9Oo5e83hw6fouhF8U3tljoyzaVxIcpNWbJx4zd+GacXJlBU+0dQb+c2QBPNYnXg4uxEISK0bz5lMah3FVPjUi9cvZ1QWq3k52qz1Kk6lD/aHI5cOzb67wXzh+/JVuKh2y5Sc/AW2Quc1JqOyaMm/zHeV2NWxCIA0Wu77GKbA0AAAQArqzMlQ5W7L6pACz3g6hUaRMB0kZ9DA+9EZ2jsbXtNps5Dg4TWYMy076gHA7+Gu8wHvGz7xuRfZzZyrXsvbUHGnWZVewy4YKzQGuaYHuuhwGmcSuhiayQ0kc3MninvE4yvezme6cuCro7UEahbb8usucXsbE+8wR3XD3gBw3+K5y0WQt3HyWWWJRdM1RyuUU0bbz2hfUEDIdUBrVSTLjKavUhYK1oU4QXohPI/Zoq2+NFfYNqrRTLQ2o4NHwSS3j7unFBnGV02yewVotzHVKQApsdhxHe6JIbxgEea0xi/RknL6+D0y7vxIiyBwaA+M40nefqtF17cywkuzK4m2bJ2iz0nMqNEagg7x9wgVjtZBAG/7K1xb9mKaXo9osm0FM51XgSJAmPFJeRWq1Fxk5p03JiUF7OWFdqkKrFhSWfZmnRG99ZoCi2u2M1iTo3YaI1e1jgo+08lmSS2Y9UbXVWgTCVOs3fkscpJ7sWiN5rsVbrU0aBZEyN2GiNZtY/KmFpHBZk+SWzHqibqqTa6rBUi1FsKRcKzVvrXZVFnbXFN3ZFx78d3umNesoSAvfKFJtbZqm2k0Fnsz2vynDUGIkmP+4Dmmu0FU+jzvZ3ZkPAe/Q5gLt7KwMAaxsepQ7Z54dZ6RA1Y35Z+qN0WxoIXGm25dndiukabNT4q99PJKz0960GmiJCQDttmldPsdQ7Oxmcsdc+LcLGu9A5ZrNdXauzyaM3u3NH68k1+322nThncYxrmUmzmSZDn9AMRne4ro8WD8+jm8yarX2ctZLYKr6jYgNe6G5wBOUDdu9FbUu0Hd6LtPw9uGj7L2pYHPrT2hcJkNeYaAcoloPMrpn3FQOtGn4Nw/JSz4HOVpleHkrHHVo8Yr3DTdk5g8kFtuwVN3ud0r2617D0He4XUz1xDyOfquftuxtan7oFQcW6+LT+6xvDlh4NsORin0eQf/AIFwOuS9z2XullgsNKmYGBkvPGo/vOPWTHQBZrv2RDIfaCIGYpgzMfmd9B5obtXeNSu7s6Wg1MwBzJW/iwn/ACmYOZlg6jA5LbG/+2qlrfdklx4MBzPrA5lcVXseBznj3Xk4OWfeHgvT7NsPjAa6cOTnZQXkSJdyGXd3DVNXuFlptAoR/htbBA8hBjKFsa9mOL9HlZckp3xYzZ6z6bs8LnAH8wBIBCSiM5RJJJZTWJJJJACTwkFcGd1NITdFCSSSQxJJJIASSSSAEpYlFJAEoXsn4JX08We0U4xsY9riyJ7tRrg4gb82eq8aC9Q/BQltorCfeps5aPgf7lKHkjJdHplLZuwuH+Cew/kBlgkyYadNdAVaNkj8FZjuoLf1Wq1WBr8yBPGCDpxaQSsBuUbqj257nHcBxJTlxscu6FHlZI9Jmuls48fFT/qP6K113U2CatVoAzIbqfE6IDa6GAEYnkzricPia0ZA/wA3osz7me8x2sDvDNhecmzljeWjySXFxruiT5eR+whfW0dNtOGnBRBMAe9WPBvHm7cuVfZ31nGrXzxQWMG7QtBGoaBu5o03Z+m2qXOLqr8u+84iMLToNBp4ZcFrZYg54bxGuq0pUZm7Om2Irj2VrdMEgjPeS4H19F0eJeYbOX48Wq0kZNpgUmsnuw18SeJ1810ztpnSO4MzGv7KDhbE2dI+uAq/bGneFz1a/XEZCJ3TI8oXI7QbVPpicO8gQcPicjKksaIWek2uiyoCHaHeDB8whguukxwn3QZDRAGhkn8xz1PJeYUtvLUBiDmRwLST5z9EMtn4lWl+XdHmVJKgZ6reduaZY17KTN7i5snwGa5q17YUbODRu9ptFofkXxk3nzQLZLZl15EurWh7WiCWMaBi/wDKfoV3A2eoWKkRQphpjNxze7q45+CLsdUcNZ7j7R5ZWaKjmiXSAe8TnmepTLp7is4ILt7pnzSUSzo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28" name="AutoShape 8" descr="data:image/jpeg;base64,/9j/4AAQSkZJRgABAQAAAQABAAD/2wCEAAkGBhQSEBQUEhQUFBUVFBQUFBQYFBQUFBQWFBUVFRQVFBQXHCYeFxkkGRQUHy8gJCcpLCwsFx4xNTAqNSYrLCkBCQoKDgwOGg8PGikfHBwsKSwpKSkpKSkpLCkpLCkpKSwsKSkpKSkpKSwsLCkpLCksKSwsKSkpKSksLCwpKSksNf/AABEIAM0A9gMBIgACEQEDEQH/xAAcAAABBQEBAQAAAAAAAAAAAAAFAAECAwQGBwj/xABAEAABAwEFBQUGBAQFBQEAAAABAAIRAwQFEiExBkFRYXETIoGRoRQyQrHB8AdS0eEVYpLxIzNyssJUY4KTohb/xAAaAQACAwEBAAAAAAAAAAAAAAAAAQIDBAUG/8QAKBEAAgICAgIBAgcBAAAAAAAAAAECEQMSBCExQRNRcQUUIiMyYYFC/9oADAMBAAIRAxEAPwAT/GhwUTe7eCCqQcrfiiVfJINNvRvBWfxBnBAsSkHFL40NZGGTeoHwpjeo/KhIcnko+ND3YU/ig3NCb+K8gheacUiUaRFvIJ/xU8khefRDuwKc0EtIj2kE/wCK9EjfCFiiVYLKUtID2kbRfCmb6HBCzQITiinpAN5G918clE3tyWLshxUC0I0iLaRpqXpGa4+/b7fVJmQ1uTWzGZ3kbzE5bkS2htOGkQ3V2XON65e008OREEAAjnrn6KMq8IlG/Jm5qT3ZDKOHjxUcKdyQxFuiYpyrXMxFsCJgdc9UDSIUjG7z0UXmSiF5WTAQ3hiB6gqqz2eMyNBPXNR2Xklo7ozMHp9/VRetVmbnB0lMaJzMTG7rmiwcejIpFO/VQhSIDymcE4Scc0ARSSSQB6CApYRxWfEliWmjPZrbA3qwVm8FhxJYktSWxu9obwS9obwWHElKWqDdmz2rkrG3geCwSlKeqDdm11u5KPthWWU0o1Qtmavayom0niqJSlGqDZlvanim7RVp06FZIuUXOSUKmiBgi8rRnIEuMtaDnH8w6D5oPUpOe4k5klarJaAXvc7PXyGgHDOD4K6haAXZCYbA4mflxWST9mqCvopoXcRmc8svGf2VlpugluJo0HnGvhw4wV0NmsZdHd+Hvchr9/sugo3R/gOEe8J8OXKNyyPK0zcsKao8qDVsuugXPaNe9p4Sus2h2NLZqUxP5xz4gcwPmhFmsXZlrxq0ieBH9pz6K/faPRm00l2aL/sJNQmMsPaA9QA7/aVjq2EhkgSOPUAj1lENpnlradRskNOs7nbj4kx16wLsV6TLXZiMuX2YVfbiW2lKjHUpAfVVWhxbEn4QBxH2CiLhJgDMZDnxPnKrtl25YvT69NVKMqfYpwbXQHqEkypOED5Kx1kI6RKudQBAcBkAJ3Z8Bx0+fBX2ZdWjDCmDxmd39/NW1KEToYEnqd3r80vZCQSDk0D1E/qmRM5YUlY/IRvn9tfBJAHZpJwnhajPRFOpQkkFDJJylCAoZJOkmFCSSSQOhJ5TJ0rChJJ4ShA6Eo1Tkeh+SkmLUDo4XtDoilw0MdQcBmee4fNDKrIcRwJHkV0uyNHM848oJd6ZeKxZXUTZgVyPQLts4DAIzcQJ3kNEn1IHgjNC7y1sDMfl4chyWW7qINTk0AeOpjzRxoyC5/k6HgFYy3JzNNCcUEaiYGuZ1hANo9kxaAX0yGVM5gQ13DENJ5rsnP4qiq4FSTcfAmlLyeO1X1rODStVMupEESPhnex2h6FBGPax+RxNkQYiRIOhXt1rsbXgyJnjn1XL3psPZ3gkNwHi3L00KvjlXszyxS9HGM1Dhnx8dPvmtzyMBkSSJHipO2Wr0pwPaW8DqEzLvqEGdTvjIRw8FXKr6Zcu12C7RphOQIPWf7hZQcwHGMM5HTIE+p+a32uhxmd86oTXJxZ7wtGN2jLlVdjOBg67vLNOy1FgLRvMEdJGfmqmVs8/vOU1R05n71VxmJhoIH3HJMoMfx0SQI7WU8pk61FNCBTymwpJEqHSTJwgKHASTgJ0WPUikpFMSiwoUJ5UcSUoESlKVDElKAJymlRxJSgDm73u4tqF4EtcZ6HePqul2Zup5ph9OJORB0IGQ6EcVBwXRXJUDWgN04LDyVRt4tdh67abmNGIQdSZ3/f0RUVMlns1WQrSsVG2yLinw/f7qDqzRqQFGnfNMGAQfEJ0MsdRKzVaC3m9Kf8Af9UPtl6t3DJDiJNg6vZpKztu8AmNOCvbejXGMx1BjzWumAVGiTOevHZ5r8xqNPOVwm0d1mk/TLUeO5eu1aeS5TamwB9PofsqyE9WUzjsqPM00q+02YscQdxI8lW1slb7OdTuhNpTySV9oOgGcfLh98UkrJapHWSnBTQoytZnoslSAVQKm1JkkWhKEg1PhVdlyjY0J4T4U+BKyWhWUoVmBTbSRsCxNsylMtT7NwWdzIUlJMjLFKPlEU6ZJSsrodNKSUIsKFKrunacNJDxhjeP0VijSpMDpc3EDqN8nJUZo7RLsT1kdndl9te3umfFaLbbnBsjJcpUuv2c9pTexg1NN1QQ7oYiV091AWiiHNIIP3quc4tG9SRy161qlQ5kkfJQsFzuJkuDR6nrxXUV7gJOiC2y2ewPgsNUnORBw8G59PmpKNg50ErJdsDKXf1QratR4yy80AZ+KjiYZRAO7TPyCuuu9bRa60PhrJza0QfEmfIKxwpEY5NmGbPSnVGLPZYCJ3ds+xrQcytFezgeSraHsB67Mlz950pBHFdBbXIHaSqySOKtd1Y6oBHwnxic0Ptuz7mvGATOQG/PRdZVontg7cGx4lag4AtcdxVkZtEJRTOYtOy9agwOezuujTMgkE5jwKZdPtbtbhZTYAHOPfPACCAkncmSUXXSAgYUuyPBbA5PiW35GU/BH6mMUDwUxQK1Yk0pfIySwQM4YVppsG9NiThyTk2WQhGJZgClgbwVYKUqBda+haGN4Kcjgs8qqoCUtb8se9LpFtWvuCq7PFqVW2irmU1Z0vBXUp/yKKlm4KDaBW1qkCj5GL8tFuwa5hTQiZAVZohNZSD4n0YPhV2ik5wgGJ1yk+CKmiEws4R8iD8ozk69wvcQZJBnMguzkjOOS9Z/Di6uyswaSTmTmI15bk13XW0UmkjMNk+IldRdlkwUx0k+KySybdEY4lHs3ezN4BDL3uUPa4NAEiDlGRWj26E7bWCldD1PPn/h/L5JIzM5CcJ3SMyunuPZdtOCASeKPNzK2UGAJbWT8Ig5kNhC7W9E7U9BrU9JsikBrxqaoDXqoreb9UGNNRRJlL3LBarTuV9rrIPWq6lWJFbZ2mz1nbh7U0W1C5sS4A5A7pTLlLt2zrWduBuFzRMAg5TnlCShqye9FocnxKuE8Lf0QplgcnxqvCnwJdEv1E+0SFRQDE/Zo6JVIs7RLtFEU1IU1G0TUZD40sSfs0/ZpWiagxg5SD0gxTDEnJFixsjKdWsozoCei3XZdBrOInCBqSD5QoOSLVjryDg1PhRG33X2T8IOKcgRlnrELMKSi5ouhiUvBnwpw3itHZKJpJbk3xzsw6aWXDIdM4VjtoGtbrkfvNc7Yr0LW4Tu+Sw3jZe3eML8BMB4gd5u8/6lUkcucdXTOtsl+Ua4d2PfLdS0EgHrooXfWcXPEHKI08VkuqzU6DG06QhsTmcyTqTz/bgtrKmAmI72fIfeSHVl0YKvuEbHbASW6OGZGWnEcQtxtKAusjW1WOxfCdDHvag+niErVbXUiHZlhMEZkgcQeU6JJUQlj+gUtFpQm1WlKvap6fNDK1UkqS7KqKLRmUOtToC3VHwgl4WmVJRsrlKgba6qF2l622h0INaa8qyqKr9lVRySpxSkmRs63EnxquUpV1GpMtxpY1BKUh2WYk4eq5TygmizGpByrCkFFliRKVIFRCkAolsYkwVtsN21Ks4GzGpJAH91jAR+46wbTgxmSq5Sou1aQR2aswY0yO/3sXKJjMa5QrLLWHbOz3NLuOrgOuShZLSGA6jWNc5Kx3XTL61WNwYfMv8A0VDn4IX5bMu11XvUw2f86mZ3nvhUVaGGq9u494f8h5wfEq/aqxFtLGTmwtf/AEkH6Lbb7MAGu139QUN9FmDIlOIM7JQdTRPsVS+ks6yHf+GLXQOiFqo3eKsOY7A8eShUpovcWzlSo4PJ7Nn5iJLv9Ld/VasSlkdRRxvxHFjhDeTpozXdTqDG1wGJr8s5xDDJjhuRCpZ3YcWkZR1V9OgW1H4oxNgzxjKRyIRCo8OpkclHJGpNM5GPLcVQMZYnPbiPwgwOJ6qmpacbQ3XgOCL0rUMPghzMIeYAzzB+ah4LVN+wOXupnA7Se6eG/D848lKmxzjDQSfvUrZelJrhmtFxWlrKbgfeac+YOh+Y8FNSojrsc7eYdTycInyQG1VQ0SSju2+0VNpbvzzA1AA184815peV8Oqu4DcP1WvGrXRizpQlRstt5YjyQ59eVlNRToMLnADeVPSu2UbW6QeuG6jUBJ03J11lzWHs6TRvjNJY5Ttm2MEkBcSkHLP2ifGuhRWpmjEnxLP2icVEakvkReCpYlnD0/aJaliyI0ypByyion7VR1LFkRsDlIPWMV1IVlFwNEcqNzXotdDMTSQdHeeQ0WDZ1jKloY2pBbmSDoSBIBG8b/BdFfFsw1QWiWxhy11P0KzZFXROeW1SCdnot7MSMwAst2ENq1uYp/8ANZ6NuhscFSxz8biB3i0ECdYJ49VQ2Z0n3fsfaqtiov6FTuWt21Gjzptk9AAfVZbwoHA7FrhOW4Ihs9Uw2GkRrgj1Kl5ROL1PQLs9jtFMUsLA8NALcg/IRLTvXB33YhRrvpgyGugdEHvawVarwaTiwtYXTxOJoA5anNb7tslRrW1atTtnEBxDgCJ5nV2fHgicd0uqNXGyx40nJSbT/wCf7+4YuDZwvipUb3dWtPxcyOHLeutbYspdpwQW7Nr2kgVAGTli+Hx/L6rqm1gRByK7PHjCMKh/p5n8R5GbPl2y9fRejltpbN3ab6cSCWkcQYyKBU+0BHCYnf5LpL7p4CB8OPEORh0j6oRTqAVCD1HQrncxfuWauG/2wcaTpIG4mBplzTVqZDMW8a5RvzjwlarS/C8Hccv0+qttFRuHwWOjdYIdQec9QdIIHrn9Flvui9lLFTjEBBG4jgrLBbcL3UzoM29DqPAx5p70tWJsclJA2/R5DeFvdUccUzOc69FmtFHugjhB+iO3vcuJ5c3LPwPBEvwusVOtedKlXptqMc2qCx7Q5pIpuIkHgQujjaaVHLyp23I4gNXVbI3IXOxuGQ0le9VPw/u//o7N/wCsK+lddGj/AJVKkyNMNNgjoYV88MpKkzNDkRg7o4yxbM1qgkNwtjIvIYD0nMpLuaVke+SSfmnUFw4e2N86fpI+a/akvakP7VIVVqpFG8gh7Un9pQ8Vk4rIpD3Ztfa1GnbCVkdUUQ5FIN2Efail7UsTaqZ1dKkPdm/2kpC1lDu3S7ZFIksjCtK3uaQWmCMwV1mzF+Gr2oqEEjC4T4jLxA81592qtsl4upukdDzG9UZsSlHryaMPIcZdvo9SFUEYsWfgsVG9x7U0TkWuHjk7/isFOXUQ5hHPOcQIkOWy5rLTZiqPzcRA5TqVyfudZSKdo76MYW6nJG7jY6nYqTX5EtmN4xEuHzCE0bOx1WXQePIb/PRX33fgJDWxJI8k79DsOG0BrZ4xPRuceaHXnfAYzA0/E4jkCGz/APRKFWu8zhjzzQO1W7Unp6z8/krIkJOglXv7uO4zP9QbPrPmvX9hL1FosNOXAvYOzeJzGEkMxDm0N6rwCxHtKonSZPhkAuruG3VbLV7VmbXHA9kluJpOcEaEbncZ3EzqxTUJGLkQeWP9o9Z2mEU2k6h4jydK522MxtxN95uY58Qi9pt7bTQwtdicQH0yYBcW/C7g7Vp5lclRvMtOvdPmDzChzE9k/TFwn+lx9o3sAf72SotNNzZGo3JjWBzBTi1A5SsB0EZLJY2h+J2uefUR8k9vsbScjktFvqta2clz9pvxrMyU1YNox7RUW0mK38JLCXXmypuZSqvdyLm9mPMvHkucve9zaHfyj1XpP4XUW0LLUrH3qjsI5Mp/q4u/pC6HGx99nN5WRKPR6LVfO8efRNRs8nj4fpPNYrDaHVjlkOKMse1uQMneeC6b6OOSa0NGmaSqqWtreZTJasLPkOQnCgE5KhZfQ6dRBT4kAPiT4lEFMUWFFkpiVAFIosKHLk2NRhNCVkqJ404coQkgAtdd9Oo5e83hw6fouhF8U3tljoyzaVxIcpNWbJx4zd+GacXJlBU+0dQb+c2QBPNYnXg4uxEISK0bz5lMah3FVPjUi9cvZ1QWq3k52qz1Kk6lD/aHI5cOzb67wXzh+/JVuKh2y5Sc/AW2Quc1JqOyaMm/zHeV2NWxCIA0Wu77GKbA0AAAQArqzMlQ5W7L6pACz3g6hUaRMB0kZ9DA+9EZ2jsbXtNps5Dg4TWYMy076gHA7+Gu8wHvGz7xuRfZzZyrXsvbUHGnWZVewy4YKzQGuaYHuuhwGmcSuhiayQ0kc3MninvE4yvezme6cuCro7UEahbb8usucXsbE+8wR3XD3gBw3+K5y0WQt3HyWWWJRdM1RyuUU0bbz2hfUEDIdUBrVSTLjKavUhYK1oU4QXohPI/Zoq2+NFfYNqrRTLQ2o4NHwSS3j7unFBnGV02yewVotzHVKQApsdhxHe6JIbxgEea0xi/RknL6+D0y7vxIiyBwaA+M40nefqtF17cywkuzK4m2bJ2iz0nMqNEagg7x9wgVjtZBAG/7K1xb9mKaXo9osm0FM51XgSJAmPFJeRWq1Fxk5p03JiUF7OWFdqkKrFhSWfZmnRG99ZoCi2u2M1iTo3YaI1e1jgo+08lmSS2Y9UbXVWgTCVOs3fkscpJ7sWiN5rsVbrU0aBZEyN2GiNZtY/KmFpHBZk+SWzHqibqqTa6rBUi1FsKRcKzVvrXZVFnbXFN3ZFx78d3umNesoSAvfKFJtbZqm2k0Fnsz2vynDUGIkmP+4Dmmu0FU+jzvZ3ZkPAe/Q5gLt7KwMAaxsepQ7Z54dZ6RA1Y35Z+qN0WxoIXGm25dndiukabNT4q99PJKz0960GmiJCQDttmldPsdQ7Oxmcsdc+LcLGu9A5ZrNdXauzyaM3u3NH68k1+322nThncYxrmUmzmSZDn9AMRne4ro8WD8+jm8yarX2ctZLYKr6jYgNe6G5wBOUDdu9FbUu0Hd6LtPw9uGj7L2pYHPrT2hcJkNeYaAcoloPMrpn3FQOtGn4Nw/JSz4HOVpleHkrHHVo8Yr3DTdk5g8kFtuwVN3ud0r2617D0He4XUz1xDyOfquftuxtan7oFQcW6+LT+6xvDlh4NsORin0eQf/AIFwOuS9z2XullgsNKmYGBkvPGo/vOPWTHQBZrv2RDIfaCIGYpgzMfmd9B5obtXeNSu7s6Wg1MwBzJW/iwn/ACmYOZlg6jA5LbG/+2qlrfdklx4MBzPrA5lcVXseBznj3Xk4OWfeHgvT7NsPjAa6cOTnZQXkSJdyGXd3DVNXuFlptAoR/htbBA8hBjKFsa9mOL9HlZckp3xYzZ6z6bs8LnAH8wBIBCSiM5RJJJZTWJJJJACTwkFcGd1NITdFCSSSQxJJJIASSSSAEpYlFJAEoXsn4JX08We0U4xsY9riyJ7tRrg4gb82eq8aC9Q/BQltorCfeps5aPgf7lKHkjJdHplLZuwuH+Cew/kBlgkyYadNdAVaNkj8FZjuoLf1Wq1WBr8yBPGCDpxaQSsBuUbqj257nHcBxJTlxscu6FHlZI9Jmuls48fFT/qP6K113U2CatVoAzIbqfE6IDa6GAEYnkzricPia0ZA/wA3osz7me8x2sDvDNhecmzljeWjySXFxruiT5eR+whfW0dNtOGnBRBMAe9WPBvHm7cuVfZ31nGrXzxQWMG7QtBGoaBu5o03Z+m2qXOLqr8u+84iMLToNBp4ZcFrZYg54bxGuq0pUZm7Om2Irj2VrdMEgjPeS4H19F0eJeYbOX48Wq0kZNpgUmsnuw18SeJ1810ztpnSO4MzGv7KDhbE2dI+uAq/bGneFz1a/XEZCJ3TI8oXI7QbVPpicO8gQcPicjKksaIWek2uiyoCHaHeDB8whguukxwn3QZDRAGhkn8xz1PJeYUtvLUBiDmRwLST5z9EMtn4lWl+XdHmVJKgZ6reduaZY17KTN7i5snwGa5q17YUbODRu9ptFofkXxk3nzQLZLZl15EurWh7WiCWMaBi/wDKfoV3A2eoWKkRQphpjNxze7q45+CLsdUcNZ7j7R5ZWaKjmiXSAe8TnmepTLp7is4ILt7pnzSUSzo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130" name="AutoShape 10" descr="data:image/jpeg;base64,/9j/4AAQSkZJRgABAQAAAQABAAD/2wCEAAkGBhQSEBQUEhQUFBUVFBQUFBQYFBQUFBQWFBUVFRQVFBQXHCYeFxkkGRQUHy8gJCcpLCwsFx4xNTAqNSYrLCkBCQoKDgwOGg8PGikfHBwsKSwpKSkpKSkpLCkpLCkpKSwsKSkpKSkpKSwsLCkpLCksKSwsKSkpKSksLCwpKSksNf/AABEIAM0A9gMBIgACEQEDEQH/xAAcAAABBQEBAQAAAAAAAAAAAAAFAAECAwQGBwj/xABAEAABAwEFBQUGBAQFBQEAAAABAAIRAwQFEiExBkFRYXETIoGRoRQyQrHB8AdS0eEVYpLxIzNyssJUY4KTohb/xAAaAQACAwEBAAAAAAAAAAAAAAAAAQIDBAUG/8QAKBEAAgICAgIBAgcBAAAAAAAAAAECEQMSBCExQRNRcQUUIiMyYYFC/9oADAMBAAIRAxEAPwAT/GhwUTe7eCCqQcrfiiVfJINNvRvBWfxBnBAsSkHFL40NZGGTeoHwpjeo/KhIcnko+ND3YU/ig3NCb+K8gheacUiUaRFvIJ/xU8khefRDuwKc0EtIj2kE/wCK9EjfCFiiVYLKUtID2kbRfCmb6HBCzQITiinpAN5G918clE3tyWLshxUC0I0iLaRpqXpGa4+/b7fVJmQ1uTWzGZ3kbzE5bkS2htOGkQ3V2XON65e008OREEAAjnrn6KMq8IlG/Jm5qT3ZDKOHjxUcKdyQxFuiYpyrXMxFsCJgdc9UDSIUjG7z0UXmSiF5WTAQ3hiB6gqqz2eMyNBPXNR2Xklo7ozMHp9/VRetVmbnB0lMaJzMTG7rmiwcejIpFO/VQhSIDymcE4Scc0ARSSSQB6CApYRxWfEliWmjPZrbA3qwVm8FhxJYktSWxu9obwS9obwWHElKWqDdmz2rkrG3geCwSlKeqDdm11u5KPthWWU0o1Qtmavayom0niqJSlGqDZlvanim7RVp06FZIuUXOSUKmiBgi8rRnIEuMtaDnH8w6D5oPUpOe4k5klarJaAXvc7PXyGgHDOD4K6haAXZCYbA4mflxWST9mqCvopoXcRmc8svGf2VlpugluJo0HnGvhw4wV0NmsZdHd+Hvchr9/sugo3R/gOEe8J8OXKNyyPK0zcsKao8qDVsuugXPaNe9p4Sus2h2NLZqUxP5xz4gcwPmhFmsXZlrxq0ieBH9pz6K/faPRm00l2aL/sJNQmMsPaA9QA7/aVjq2EhkgSOPUAj1lENpnlradRskNOs7nbj4kx16wLsV6TLXZiMuX2YVfbiW2lKjHUpAfVVWhxbEn4QBxH2CiLhJgDMZDnxPnKrtl25YvT69NVKMqfYpwbXQHqEkypOED5Kx1kI6RKudQBAcBkAJ3Z8Bx0+fBX2ZdWjDCmDxmd39/NW1KEToYEnqd3r80vZCQSDk0D1E/qmRM5YUlY/IRvn9tfBJAHZpJwnhajPRFOpQkkFDJJylCAoZJOkmFCSSSQOhJ5TJ0rChJJ4ShA6Eo1Tkeh+SkmLUDo4XtDoilw0MdQcBmee4fNDKrIcRwJHkV0uyNHM848oJd6ZeKxZXUTZgVyPQLts4DAIzcQJ3kNEn1IHgjNC7y1sDMfl4chyWW7qINTk0AeOpjzRxoyC5/k6HgFYy3JzNNCcUEaiYGuZ1hANo9kxaAX0yGVM5gQ13DENJ5rsnP4qiq4FSTcfAmlLyeO1X1rODStVMupEESPhnex2h6FBGPax+RxNkQYiRIOhXt1rsbXgyJnjn1XL3psPZ3gkNwHi3L00KvjlXszyxS9HGM1Dhnx8dPvmtzyMBkSSJHipO2Wr0pwPaW8DqEzLvqEGdTvjIRw8FXKr6Zcu12C7RphOQIPWf7hZQcwHGMM5HTIE+p+a32uhxmd86oTXJxZ7wtGN2jLlVdjOBg67vLNOy1FgLRvMEdJGfmqmVs8/vOU1R05n71VxmJhoIH3HJMoMfx0SQI7WU8pk61FNCBTymwpJEqHSTJwgKHASTgJ0WPUikpFMSiwoUJ5UcSUoESlKVDElKAJymlRxJSgDm73u4tqF4EtcZ6HePqul2Zup5ph9OJORB0IGQ6EcVBwXRXJUDWgN04LDyVRt4tdh67abmNGIQdSZ3/f0RUVMlns1WQrSsVG2yLinw/f7qDqzRqQFGnfNMGAQfEJ0MsdRKzVaC3m9Kf8Af9UPtl6t3DJDiJNg6vZpKztu8AmNOCvbejXGMx1BjzWumAVGiTOevHZ5r8xqNPOVwm0d1mk/TLUeO5eu1aeS5TamwB9PofsqyE9WUzjsqPM00q+02YscQdxI8lW1slb7OdTuhNpTySV9oOgGcfLh98UkrJapHWSnBTQoytZnoslSAVQKm1JkkWhKEg1PhVdlyjY0J4T4U+BKyWhWUoVmBTbSRsCxNsylMtT7NwWdzIUlJMjLFKPlEU6ZJSsrodNKSUIsKFKrunacNJDxhjeP0VijSpMDpc3EDqN8nJUZo7RLsT1kdndl9te3umfFaLbbnBsjJcpUuv2c9pTexg1NN1QQ7oYiV091AWiiHNIIP3quc4tG9SRy161qlQ5kkfJQsFzuJkuDR6nrxXUV7gJOiC2y2ewPgsNUnORBw8G59PmpKNg50ErJdsDKXf1QratR4yy80AZ+KjiYZRAO7TPyCuuu9bRa60PhrJza0QfEmfIKxwpEY5NmGbPSnVGLPZYCJ3ds+xrQcytFezgeSraHsB67Mlz950pBHFdBbXIHaSqySOKtd1Y6oBHwnxic0Ptuz7mvGATOQG/PRdZVontg7cGx4lag4AtcdxVkZtEJRTOYtOy9agwOezuujTMgkE5jwKZdPtbtbhZTYAHOPfPACCAkncmSUXXSAgYUuyPBbA5PiW35GU/BH6mMUDwUxQK1Yk0pfIySwQM4YVppsG9NiThyTk2WQhGJZgClgbwVYKUqBda+haGN4Kcjgs8qqoCUtb8se9LpFtWvuCq7PFqVW2irmU1Z0vBXUp/yKKlm4KDaBW1qkCj5GL8tFuwa5hTQiZAVZohNZSD4n0YPhV2ik5wgGJ1yk+CKmiEws4R8iD8ozk69wvcQZJBnMguzkjOOS9Z/Di6uyswaSTmTmI15bk13XW0UmkjMNk+IldRdlkwUx0k+KySybdEY4lHs3ezN4BDL3uUPa4NAEiDlGRWj26E7bWCldD1PPn/h/L5JIzM5CcJ3SMyunuPZdtOCASeKPNzK2UGAJbWT8Ig5kNhC7W9E7U9BrU9JsikBrxqaoDXqoreb9UGNNRRJlL3LBarTuV9rrIPWq6lWJFbZ2mz1nbh7U0W1C5sS4A5A7pTLlLt2zrWduBuFzRMAg5TnlCShqye9FocnxKuE8Lf0QplgcnxqvCnwJdEv1E+0SFRQDE/Zo6JVIs7RLtFEU1IU1G0TUZD40sSfs0/ZpWiagxg5SD0gxTDEnJFixsjKdWsozoCei3XZdBrOInCBqSD5QoOSLVjryDg1PhRG33X2T8IOKcgRlnrELMKSi5ouhiUvBnwpw3itHZKJpJbk3xzsw6aWXDIdM4VjtoGtbrkfvNc7Yr0LW4Tu+Sw3jZe3eML8BMB4gd5u8/6lUkcucdXTOtsl+Ua4d2PfLdS0EgHrooXfWcXPEHKI08VkuqzU6DG06QhsTmcyTqTz/bgtrKmAmI72fIfeSHVl0YKvuEbHbASW6OGZGWnEcQtxtKAusjW1WOxfCdDHvag+niErVbXUiHZlhMEZkgcQeU6JJUQlj+gUtFpQm1WlKvap6fNDK1UkqS7KqKLRmUOtToC3VHwgl4WmVJRsrlKgba6qF2l622h0INaa8qyqKr9lVRySpxSkmRs63EnxquUpV1GpMtxpY1BKUh2WYk4eq5TygmizGpByrCkFFliRKVIFRCkAolsYkwVtsN21Ks4GzGpJAH91jAR+46wbTgxmSq5Sou1aQR2aswY0yO/3sXKJjMa5QrLLWHbOz3NLuOrgOuShZLSGA6jWNc5Kx3XTL61WNwYfMv8A0VDn4IX5bMu11XvUw2f86mZ3nvhUVaGGq9u494f8h5wfEq/aqxFtLGTmwtf/AEkH6Lbb7MAGu139QUN9FmDIlOIM7JQdTRPsVS+ks6yHf+GLXQOiFqo3eKsOY7A8eShUpovcWzlSo4PJ7Nn5iJLv9Ld/VasSlkdRRxvxHFjhDeTpozXdTqDG1wGJr8s5xDDJjhuRCpZ3YcWkZR1V9OgW1H4oxNgzxjKRyIRCo8OpkclHJGpNM5GPLcVQMZYnPbiPwgwOJ6qmpacbQ3XgOCL0rUMPghzMIeYAzzB+ah4LVN+wOXupnA7Se6eG/D848lKmxzjDQSfvUrZelJrhmtFxWlrKbgfeac+YOh+Y8FNSojrsc7eYdTycInyQG1VQ0SSju2+0VNpbvzzA1AA184815peV8Oqu4DcP1WvGrXRizpQlRstt5YjyQ59eVlNRToMLnADeVPSu2UbW6QeuG6jUBJ03J11lzWHs6TRvjNJY5Ttm2MEkBcSkHLP2ifGuhRWpmjEnxLP2icVEakvkReCpYlnD0/aJaliyI0ypByyion7VR1LFkRsDlIPWMV1IVlFwNEcqNzXotdDMTSQdHeeQ0WDZ1jKloY2pBbmSDoSBIBG8b/BdFfFsw1QWiWxhy11P0KzZFXROeW1SCdnot7MSMwAst2ENq1uYp/8ANZ6NuhscFSxz8biB3i0ECdYJ49VQ2Z0n3fsfaqtiov6FTuWt21Gjzptk9AAfVZbwoHA7FrhOW4Ihs9Uw2GkRrgj1Kl5ROL1PQLs9jtFMUsLA8NALcg/IRLTvXB33YhRrvpgyGugdEHvawVarwaTiwtYXTxOJoA5anNb7tslRrW1atTtnEBxDgCJ5nV2fHgicd0uqNXGyx40nJSbT/wCf7+4YuDZwvipUb3dWtPxcyOHLeutbYspdpwQW7Nr2kgVAGTli+Hx/L6rqm1gRByK7PHjCMKh/p5n8R5GbPl2y9fRejltpbN3ab6cSCWkcQYyKBU+0BHCYnf5LpL7p4CB8OPEORh0j6oRTqAVCD1HQrncxfuWauG/2wcaTpIG4mBplzTVqZDMW8a5RvzjwlarS/C8Hccv0+qttFRuHwWOjdYIdQec9QdIIHrn9Flvui9lLFTjEBBG4jgrLBbcL3UzoM29DqPAx5p70tWJsclJA2/R5DeFvdUccUzOc69FmtFHugjhB+iO3vcuJ5c3LPwPBEvwusVOtedKlXptqMc2qCx7Q5pIpuIkHgQujjaaVHLyp23I4gNXVbI3IXOxuGQ0le9VPw/u//o7N/wCsK+lddGj/AJVKkyNMNNgjoYV88MpKkzNDkRg7o4yxbM1qgkNwtjIvIYD0nMpLuaVke+SSfmnUFw4e2N86fpI+a/akvakP7VIVVqpFG8gh7Un9pQ8Vk4rIpD3Ztfa1GnbCVkdUUQ5FIN2Efail7UsTaqZ1dKkPdm/2kpC1lDu3S7ZFIksjCtK3uaQWmCMwV1mzF+Gr2oqEEjC4T4jLxA81592qtsl4upukdDzG9UZsSlHryaMPIcZdvo9SFUEYsWfgsVG9x7U0TkWuHjk7/isFOXUQ5hHPOcQIkOWy5rLTZiqPzcRA5TqVyfudZSKdo76MYW6nJG7jY6nYqTX5EtmN4xEuHzCE0bOx1WXQePIb/PRX33fgJDWxJI8k79DsOG0BrZ4xPRuceaHXnfAYzA0/E4jkCGz/APRKFWu8zhjzzQO1W7Unp6z8/krIkJOglXv7uO4zP9QbPrPmvX9hL1FosNOXAvYOzeJzGEkMxDm0N6rwCxHtKonSZPhkAuruG3VbLV7VmbXHA9kluJpOcEaEbncZ3EzqxTUJGLkQeWP9o9Z2mEU2k6h4jydK522MxtxN95uY58Qi9pt7bTQwtdicQH0yYBcW/C7g7Vp5lclRvMtOvdPmDzChzE9k/TFwn+lx9o3sAf72SotNNzZGo3JjWBzBTi1A5SsB0EZLJY2h+J2uefUR8k9vsbScjktFvqta2clz9pvxrMyU1YNox7RUW0mK38JLCXXmypuZSqvdyLm9mPMvHkucve9zaHfyj1XpP4XUW0LLUrH3qjsI5Mp/q4u/pC6HGx99nN5WRKPR6LVfO8efRNRs8nj4fpPNYrDaHVjlkOKMse1uQMneeC6b6OOSa0NGmaSqqWtreZTJasLPkOQnCgE5KhZfQ6dRBT4kAPiT4lEFMUWFFkpiVAFIosKHLk2NRhNCVkqJ404coQkgAtdd9Oo5e83hw6fouhF8U3tljoyzaVxIcpNWbJx4zd+GacXJlBU+0dQb+c2QBPNYnXg4uxEISK0bz5lMah3FVPjUi9cvZ1QWq3k52qz1Kk6lD/aHI5cOzb67wXzh+/JVuKh2y5Sc/AW2Quc1JqOyaMm/zHeV2NWxCIA0Wu77GKbA0AAAQArqzMlQ5W7L6pACz3g6hUaRMB0kZ9DA+9EZ2jsbXtNps5Dg4TWYMy076gHA7+Gu8wHvGz7xuRfZzZyrXsvbUHGnWZVewy4YKzQGuaYHuuhwGmcSuhiayQ0kc3MninvE4yvezme6cuCro7UEahbb8usucXsbE+8wR3XD3gBw3+K5y0WQt3HyWWWJRdM1RyuUU0bbz2hfUEDIdUBrVSTLjKavUhYK1oU4QXohPI/Zoq2+NFfYNqrRTLQ2o4NHwSS3j7unFBnGV02yewVotzHVKQApsdhxHe6JIbxgEea0xi/RknL6+D0y7vxIiyBwaA+M40nefqtF17cywkuzK4m2bJ2iz0nMqNEagg7x9wgVjtZBAG/7K1xb9mKaXo9osm0FM51XgSJAmPFJeRWq1Fxk5p03JiUF7OWFdqkKrFhSWfZmnRG99ZoCi2u2M1iTo3YaI1e1jgo+08lmSS2Y9UbXVWgTCVOs3fkscpJ7sWiN5rsVbrU0aBZEyN2GiNZtY/KmFpHBZk+SWzHqibqqTa6rBUi1FsKRcKzVvrXZVFnbXFN3ZFx78d3umNesoSAvfKFJtbZqm2k0Fnsz2vynDUGIkmP+4Dmmu0FU+jzvZ3ZkPAe/Q5gLt7KwMAaxsepQ7Z54dZ6RA1Y35Z+qN0WxoIXGm25dndiukabNT4q99PJKz0960GmiJCQDttmldPsdQ7Oxmcsdc+LcLGu9A5ZrNdXauzyaM3u3NH68k1+322nThncYxrmUmzmSZDn9AMRne4ro8WD8+jm8yarX2ctZLYKr6jYgNe6G5wBOUDdu9FbUu0Hd6LtPw9uGj7L2pYHPrT2hcJkNeYaAcoloPMrpn3FQOtGn4Nw/JSz4HOVpleHkrHHVo8Yr3DTdk5g8kFtuwVN3ud0r2617D0He4XUz1xDyOfquftuxtan7oFQcW6+LT+6xvDlh4NsORin0eQf/AIFwOuS9z2XullgsNKmYGBkvPGo/vOPWTHQBZrv2RDIfaCIGYpgzMfmd9B5obtXeNSu7s6Wg1MwBzJW/iwn/ACmYOZlg6jA5LbG/+2qlrfdklx4MBzPrA5lcVXseBznj3Xk4OWfeHgvT7NsPjAa6cOTnZQXkSJdyGXd3DVNXuFlptAoR/htbBA8hBjKFsa9mOL9HlZckp3xYzZ6z6bs8LnAH8wBIBCSiM5RJJJZTWJJJJACTwkFcGd1NITdFCSSSQxJJJIASSSSAEpYlFJAEoXsn4JX08We0U4xsY9riyJ7tRrg4gb82eq8aC9Q/BQltorCfeps5aPgf7lKHkjJdHplLZuwuH+Cew/kBlgkyYadNdAVaNkj8FZjuoLf1Wq1WBr8yBPGCDpxaQSsBuUbqj257nHcBxJTlxscu6FHlZI9Jmuls48fFT/qP6K113U2CatVoAzIbqfE6IDa6GAEYnkzricPia0ZA/wA3osz7me8x2sDvDNhecmzljeWjySXFxruiT5eR+whfW0dNtOGnBRBMAe9WPBvHm7cuVfZ31nGrXzxQWMG7QtBGoaBu5o03Z+m2qXOLqr8u+84iMLToNBp4ZcFrZYg54bxGuq0pUZm7Om2Irj2VrdMEgjPeS4H19F0eJeYbOX48Wq0kZNpgUmsnuw18SeJ1810ztpnSO4MzGv7KDhbE2dI+uAq/bGneFz1a/XEZCJ3TI8oXI7QbVPpicO8gQcPicjKksaIWek2uiyoCHaHeDB8whguukxwn3QZDRAGhkn8xz1PJeYUtvLUBiDmRwLST5z9EMtn4lWl+XdHmVJKgZ6reduaZY17KTN7i5snwGa5q17YUbODRu9ptFofkXxk3nzQLZLZl15EurWh7WiCWMaBi/wDKfoV3A2eoWKkRQphpjNxze7q45+CLsdUcNZ7j7R5ZWaKjmiXSAe8TnmepTLp7is4ILt7pnzSUSzo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132" name="Picture 12" descr="http://kafoor.net/wp-content/uploads/2011/10/809.jpg"/>
          <p:cNvPicPr>
            <a:picLocks noChangeAspect="1" noChangeArrowheads="1"/>
          </p:cNvPicPr>
          <p:nvPr/>
        </p:nvPicPr>
        <p:blipFill>
          <a:blip r:embed="rId4" cstate="print"/>
          <a:srcRect l="33751"/>
          <a:stretch>
            <a:fillRect/>
          </a:stretch>
        </p:blipFill>
        <p:spPr bwMode="auto">
          <a:xfrm>
            <a:off x="5940152" y="3789040"/>
            <a:ext cx="1946345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كانت القبائل العربية  في الجاهلية عندما يبشرون بالأبناء الذكور ينحرون المواشي وينصبون الولائم  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5602" name="Picture 2" descr="https://encrypted-tbn0.gstatic.com/images?q=tbn:ANd9GcQMQTrnmxfXHUFxDx5Tl9os6eYA4fv_GXj-xU_Dzn22hENJ04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717032"/>
            <a:ext cx="1905000" cy="20574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بينما حين يبشرون بقدوم الإناث كانت تظل وجوههم مسودة حتى قدومهن إلى الحياة  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4580" name="Picture 4" descr="http://sofaraa.net/wp-content/uploads/2012/06/%D8%A7%D9%84%D8%BA%D8%B6%D8%A8-...-%D9%82%D8%A7%D8%AA%D9%84-%D9%85%D8%AD%D8%AA%D8%B1%D9%81-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933056"/>
            <a:ext cx="2232248" cy="21493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672408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وبدلاً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أن يفرحوا لقدومهن كانوا  يدفنون بناتهم تحت التراب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خوفًا من العار والفقر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20193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وبعد مرور سنين طويلة على هذا الجهل والفسوق  بعث الله تعالى برسولنا الكريم ليهدي البشرية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2530" name="Picture 2" descr="http://upload.wikimedia.org/wikipedia/ar/thumb/7/75/Mohammad.jpg/250px-Mohamm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861048"/>
            <a:ext cx="2381250" cy="248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ويخرجهم من ظلمات جهلهم إلى النور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1506" name="Picture 2" descr="http://files2.fatakat.com/2012/8/1345062118198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172819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27536"/>
          <a:stretch>
            <a:fillRect/>
          </a:stretch>
        </p:blipFill>
        <p:spPr bwMode="auto">
          <a:xfrm>
            <a:off x="-252536" y="-171400"/>
            <a:ext cx="1836712" cy="208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 t="41538"/>
          <a:stretch>
            <a:fillRect/>
          </a:stretch>
        </p:blipFill>
        <p:spPr bwMode="auto">
          <a:xfrm>
            <a:off x="1259632" y="-243408"/>
            <a:ext cx="1584176" cy="1681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20026"/>
          <a:stretch>
            <a:fillRect/>
          </a:stretch>
        </p:blipFill>
        <p:spPr bwMode="auto">
          <a:xfrm>
            <a:off x="3923928" y="-171400"/>
            <a:ext cx="1584176" cy="230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t="22529"/>
          <a:stretch>
            <a:fillRect/>
          </a:stretch>
        </p:blipFill>
        <p:spPr bwMode="auto">
          <a:xfrm>
            <a:off x="2627784" y="-171400"/>
            <a:ext cx="1584176" cy="2228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صور انمى محجبات روووووووعه"/>
          <p:cNvPicPr>
            <a:picLocks noChangeAspect="1" noChangeArrowheads="1"/>
          </p:cNvPicPr>
          <p:nvPr/>
        </p:nvPicPr>
        <p:blipFill>
          <a:blip r:embed="rId3" cstate="print"/>
          <a:srcRect l="3538" t="2813" r="3538" b="4836"/>
          <a:stretch>
            <a:fillRect/>
          </a:stretch>
        </p:blipFill>
        <p:spPr bwMode="auto">
          <a:xfrm>
            <a:off x="0" y="665312"/>
            <a:ext cx="5472608" cy="643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981450"/>
            <a:ext cx="18002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t="5007"/>
          <a:stretch>
            <a:fillRect/>
          </a:stretch>
        </p:blipFill>
        <p:spPr bwMode="auto">
          <a:xfrm>
            <a:off x="7740352" y="-315416"/>
            <a:ext cx="1584176" cy="27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1412776"/>
            <a:ext cx="183671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4221088"/>
            <a:ext cx="1764704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187220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981450"/>
            <a:ext cx="1728192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96752"/>
            <a:ext cx="158417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5292080" y="-171400"/>
            <a:ext cx="1728192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t="15020"/>
          <a:stretch>
            <a:fillRect/>
          </a:stretch>
        </p:blipFill>
        <p:spPr bwMode="auto">
          <a:xfrm>
            <a:off x="6516216" y="-243408"/>
            <a:ext cx="1584176" cy="244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وسيلة شرح بيضاوية 19"/>
          <p:cNvSpPr/>
          <p:nvPr/>
        </p:nvSpPr>
        <p:spPr>
          <a:xfrm>
            <a:off x="5220072" y="404664"/>
            <a:ext cx="3744416" cy="2592288"/>
          </a:xfrm>
          <a:prstGeom prst="wedgeEllipseCallout">
            <a:avLst>
              <a:gd name="adj1" fmla="val -65625"/>
              <a:gd name="adj2" fmla="val 5522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وأيده سبحانه تعالى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بالقرآن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الكريم ليكون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دستورًا </a:t>
            </a:r>
            <a:r>
              <a:rPr lang="ar-SA" sz="28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لحياتنا</a:t>
            </a:r>
            <a:endParaRPr lang="ar-SA" sz="28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482" name="Picture 2" descr="http://upload.wikimedia.org/wikipedia/en/f/f8/Quran_Sna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4402" y="4005064"/>
            <a:ext cx="2581428" cy="24707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464</Words>
  <Application>Microsoft Office PowerPoint</Application>
  <PresentationFormat>‫הצגה על המסך (4:3)</PresentationFormat>
  <Paragraphs>37</Paragraphs>
  <Slides>35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سمة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User</cp:lastModifiedBy>
  <cp:revision>20</cp:revision>
  <dcterms:created xsi:type="dcterms:W3CDTF">2013-04-16T05:52:20Z</dcterms:created>
  <dcterms:modified xsi:type="dcterms:W3CDTF">2000-03-28T09:20:49Z</dcterms:modified>
</cp:coreProperties>
</file>