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09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82C44-9AD0-4FC6-9263-91506BACAFA7}" type="datetimeFigureOut">
              <a:rPr lang="ar-SA" smtClean="0"/>
              <a:t>06/09/1434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D8A2E-2497-41E6-9E35-02FFF2584D1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://www11.0zz0.com/2012/08/14/05/1005013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-782960"/>
            <a:ext cx="10225136" cy="7640960"/>
          </a:xfrm>
          <a:prstGeom prst="rect">
            <a:avLst/>
          </a:prstGeom>
          <a:noFill/>
        </p:spPr>
      </p:pic>
      <p:sp>
        <p:nvSpPr>
          <p:cNvPr id="4" name="وسيلة شرح مع سهم إلى الأسفل 3"/>
          <p:cNvSpPr/>
          <p:nvPr/>
        </p:nvSpPr>
        <p:spPr>
          <a:xfrm>
            <a:off x="1979712" y="332656"/>
            <a:ext cx="5040560" cy="1872208"/>
          </a:xfrm>
          <a:prstGeom prst="downArrowCallout">
            <a:avLst/>
          </a:prstGeom>
          <a:solidFill>
            <a:srgbClr val="FF3399"/>
          </a:solidFill>
          <a:ln w="76200" cmpd="thickThin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درسنا اليوم بعنوان</a:t>
            </a:r>
            <a:endParaRPr lang="ar-SA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204864"/>
            <a:ext cx="3682017" cy="30243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مستطيل مستدير الزوايا 6"/>
          <p:cNvSpPr/>
          <p:nvPr/>
        </p:nvSpPr>
        <p:spPr>
          <a:xfrm>
            <a:off x="1907704" y="5373216"/>
            <a:ext cx="5616624" cy="1080120"/>
          </a:xfrm>
          <a:prstGeom prst="roundRect">
            <a:avLst/>
          </a:prstGeom>
          <a:gradFill flip="none" rotWithShape="1">
            <a:gsLst>
              <a:gs pos="0">
                <a:srgbClr val="FF3399">
                  <a:tint val="66000"/>
                  <a:satMod val="160000"/>
                </a:srgbClr>
              </a:gs>
              <a:gs pos="50000">
                <a:srgbClr val="FF3399">
                  <a:tint val="44500"/>
                  <a:satMod val="160000"/>
                </a:srgbClr>
              </a:gs>
              <a:gs pos="100000">
                <a:srgbClr val="FF339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حقوق الطفل في الإسلام</a:t>
            </a:r>
            <a:endParaRPr lang="ar-SA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1</cp:revision>
  <dcterms:created xsi:type="dcterms:W3CDTF">2013-04-19T15:08:46Z</dcterms:created>
  <dcterms:modified xsi:type="dcterms:W3CDTF">2013-04-19T15:19:23Z</dcterms:modified>
</cp:coreProperties>
</file>