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3373-FB0C-4C7E-8D6B-5C2BF806A928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4545-675D-4518-8003-B5643B0C96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3373-FB0C-4C7E-8D6B-5C2BF806A928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4545-675D-4518-8003-B5643B0C96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3373-FB0C-4C7E-8D6B-5C2BF806A928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4545-675D-4518-8003-B5643B0C96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3373-FB0C-4C7E-8D6B-5C2BF806A928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4545-675D-4518-8003-B5643B0C96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3373-FB0C-4C7E-8D6B-5C2BF806A928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4545-675D-4518-8003-B5643B0C96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3373-FB0C-4C7E-8D6B-5C2BF806A928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4545-675D-4518-8003-B5643B0C96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3373-FB0C-4C7E-8D6B-5C2BF806A928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4545-675D-4518-8003-B5643B0C96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3373-FB0C-4C7E-8D6B-5C2BF806A928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4545-675D-4518-8003-B5643B0C96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3373-FB0C-4C7E-8D6B-5C2BF806A928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4545-675D-4518-8003-B5643B0C96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3373-FB0C-4C7E-8D6B-5C2BF806A928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4545-675D-4518-8003-B5643B0C96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3373-FB0C-4C7E-8D6B-5C2BF806A928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64545-675D-4518-8003-B5643B0C964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F3373-FB0C-4C7E-8D6B-5C2BF806A928}" type="datetimeFigureOut">
              <a:rPr lang="ar-SA" smtClean="0"/>
              <a:t>23/12/1420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64545-675D-4518-8003-B5643B0C9645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44008" y="0"/>
            <a:ext cx="4499992" cy="6858000"/>
          </a:xfrm>
          <a:noFill/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endParaRPr lang="ar-SA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8" name="Picture 4" descr="http://el-wasat.com/portal/upload/images/1316013457.jpg"/>
          <p:cNvPicPr>
            <a:picLocks noChangeAspect="1" noChangeArrowheads="1"/>
          </p:cNvPicPr>
          <p:nvPr/>
        </p:nvPicPr>
        <p:blipFill>
          <a:blip r:embed="rId2" cstate="print"/>
          <a:srcRect r="1153" b="9701"/>
          <a:stretch>
            <a:fillRect/>
          </a:stretch>
        </p:blipFill>
        <p:spPr bwMode="auto">
          <a:xfrm>
            <a:off x="0" y="0"/>
            <a:ext cx="4644008" cy="685800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4644008" y="0"/>
            <a:ext cx="4499992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حثت الشريعة الإسلامية على منح كل ذي حق حقه وأعطت الطفولة أجمل ملامحها فلا بد لنا ألا ننسى أن الاسلام حفظ حقوق الطفل قبل وثيقة حقوق الطفل بقرون عديدة</a:t>
            </a:r>
            <a:endParaRPr lang="ar-SA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29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سمة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User</cp:lastModifiedBy>
  <cp:revision>1</cp:revision>
  <dcterms:created xsi:type="dcterms:W3CDTF">2013-04-19T14:14:28Z</dcterms:created>
  <dcterms:modified xsi:type="dcterms:W3CDTF">2000-03-28T09:42:32Z</dcterms:modified>
</cp:coreProperties>
</file>