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3373-FB0C-4C7E-8D6B-5C2BF806A928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4545-675D-4518-8003-B5643B0C964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0"/>
            <a:ext cx="4499992" cy="6858000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8" name="Picture 4" descr="http://el-wasat.com/portal/upload/images/1316013457.jpg"/>
          <p:cNvPicPr>
            <a:picLocks noChangeAspect="1" noChangeArrowheads="1"/>
          </p:cNvPicPr>
          <p:nvPr/>
        </p:nvPicPr>
        <p:blipFill>
          <a:blip r:embed="rId2" cstate="print"/>
          <a:srcRect r="1153" b="9701"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حثت الشريعة الإسلامية على منح كل ذي حق حقه وأعطت الطفولة أجمل ملامحها فلا بد لنا ألا ننسى أن الاسلام حفظ حقوق الطفل قبل وثيقة حقوق الطفل بقرون عديدة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1</cp:revision>
  <dcterms:created xsi:type="dcterms:W3CDTF">2013-04-19T14:14:28Z</dcterms:created>
  <dcterms:modified xsi:type="dcterms:W3CDTF">2000-03-28T09:42:32Z</dcterms:modified>
</cp:coreProperties>
</file>